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4"/>
    <p:sldMasterId id="2147483722" r:id="rId5"/>
    <p:sldMasterId id="2147483708" r:id="rId6"/>
    <p:sldMasterId id="2147483694" r:id="rId7"/>
    <p:sldMasterId id="2147483737" r:id="rId8"/>
  </p:sldMasterIdLst>
  <p:notesMasterIdLst>
    <p:notesMasterId r:id="rId25"/>
  </p:notesMasterIdLst>
  <p:handoutMasterIdLst>
    <p:handoutMasterId r:id="rId26"/>
  </p:handoutMasterIdLst>
  <p:sldIdLst>
    <p:sldId id="304" r:id="rId9"/>
    <p:sldId id="307" r:id="rId10"/>
    <p:sldId id="291" r:id="rId11"/>
    <p:sldId id="302" r:id="rId12"/>
    <p:sldId id="292" r:id="rId13"/>
    <p:sldId id="305" r:id="rId14"/>
    <p:sldId id="269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294" r:id="rId23"/>
    <p:sldId id="30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" userDrawn="1">
          <p15:clr>
            <a:srgbClr val="A4A3A4"/>
          </p15:clr>
        </p15:guide>
        <p15:guide id="2" pos="279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845" userDrawn="1">
          <p15:clr>
            <a:srgbClr val="A4A3A4"/>
          </p15:clr>
        </p15:guide>
        <p15:guide id="7" orient="horz" pos="3770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21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C04D"/>
    <a:srgbClr val="626262"/>
    <a:srgbClr val="00BED5"/>
    <a:srgbClr val="E94D36"/>
    <a:srgbClr val="008AAD"/>
    <a:srgbClr val="FFFFFF"/>
    <a:srgbClr val="BE2BBB"/>
    <a:srgbClr val="FF5A5A"/>
    <a:srgbClr val="00A788"/>
    <a:srgbClr val="FBB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DD7A77-FD6D-49F9-8629-20B40F481926}" v="19" dt="2024-02-05T09:56:57.1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22"/>
    <p:restoredTop sz="96058"/>
  </p:normalViewPr>
  <p:slideViewPr>
    <p:cSldViewPr snapToGrid="0" snapToObjects="1">
      <p:cViewPr varScale="1">
        <p:scale>
          <a:sx n="106" d="100"/>
          <a:sy n="106" d="100"/>
        </p:scale>
        <p:origin x="1026" y="120"/>
      </p:cViewPr>
      <p:guideLst>
        <p:guide orient="horz" pos="278"/>
        <p:guide pos="279"/>
        <p:guide orient="horz" pos="3906"/>
        <p:guide pos="7355"/>
        <p:guide pos="3840"/>
        <p:guide orient="horz" pos="845"/>
        <p:guide orient="horz" pos="3770"/>
        <p:guide pos="846"/>
        <p:guide orient="horz" pos="21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McCann" userId="0bf9c74f-ad58-4500-93d4-4f4d9c4c45ab" providerId="ADAL" clId="{0AE30955-D5B1-4119-A7DE-235D9A93037D}"/>
    <pc:docChg chg="modSld">
      <pc:chgData name="Mark McCann" userId="0bf9c74f-ad58-4500-93d4-4f4d9c4c45ab" providerId="ADAL" clId="{0AE30955-D5B1-4119-A7DE-235D9A93037D}" dt="2022-11-02T15:44:04.138" v="3" actId="20577"/>
      <pc:docMkLst>
        <pc:docMk/>
      </pc:docMkLst>
      <pc:sldChg chg="modSp mod">
        <pc:chgData name="Mark McCann" userId="0bf9c74f-ad58-4500-93d4-4f4d9c4c45ab" providerId="ADAL" clId="{0AE30955-D5B1-4119-A7DE-235D9A93037D}" dt="2022-11-02T15:44:04.138" v="3" actId="20577"/>
        <pc:sldMkLst>
          <pc:docMk/>
          <pc:sldMk cId="2901864935" sldId="302"/>
        </pc:sldMkLst>
        <pc:spChg chg="mod">
          <ac:chgData name="Mark McCann" userId="0bf9c74f-ad58-4500-93d4-4f4d9c4c45ab" providerId="ADAL" clId="{0AE30955-D5B1-4119-A7DE-235D9A93037D}" dt="2022-11-02T15:44:04.138" v="3" actId="20577"/>
          <ac:spMkLst>
            <pc:docMk/>
            <pc:sldMk cId="2901864935" sldId="302"/>
            <ac:spMk id="5" creationId="{697BFE5A-7C82-E244-83C3-A634D5C30E22}"/>
          </ac:spMkLst>
        </pc:spChg>
      </pc:sldChg>
    </pc:docChg>
  </pc:docChgLst>
  <pc:docChgLst>
    <pc:chgData name="Nadia Ncube" userId="S::nadia.ncube@glasgow.ac.uk::350750b3-5ca9-4d9a-996d-49cb52986fe9" providerId="AD" clId="Web-{FDE680AB-B2D5-4316-82B4-7AF6016D14F2}"/>
    <pc:docChg chg="modSld">
      <pc:chgData name="Nadia Ncube" userId="S::nadia.ncube@glasgow.ac.uk::350750b3-5ca9-4d9a-996d-49cb52986fe9" providerId="AD" clId="Web-{FDE680AB-B2D5-4316-82B4-7AF6016D14F2}" dt="2023-09-26T20:11:38.152" v="12" actId="20577"/>
      <pc:docMkLst>
        <pc:docMk/>
      </pc:docMkLst>
      <pc:sldChg chg="modSp">
        <pc:chgData name="Nadia Ncube" userId="S::nadia.ncube@glasgow.ac.uk::350750b3-5ca9-4d9a-996d-49cb52986fe9" providerId="AD" clId="Web-{FDE680AB-B2D5-4316-82B4-7AF6016D14F2}" dt="2023-09-26T20:09:11.878" v="8" actId="14100"/>
        <pc:sldMkLst>
          <pc:docMk/>
          <pc:sldMk cId="2852174895" sldId="296"/>
        </pc:sldMkLst>
        <pc:spChg chg="mod">
          <ac:chgData name="Nadia Ncube" userId="S::nadia.ncube@glasgow.ac.uk::350750b3-5ca9-4d9a-996d-49cb52986fe9" providerId="AD" clId="Web-{FDE680AB-B2D5-4316-82B4-7AF6016D14F2}" dt="2023-09-26T20:09:11.878" v="8" actId="14100"/>
          <ac:spMkLst>
            <pc:docMk/>
            <pc:sldMk cId="2852174895" sldId="296"/>
            <ac:spMk id="5" creationId="{697BFE5A-7C82-E244-83C3-A634D5C30E22}"/>
          </ac:spMkLst>
        </pc:spChg>
      </pc:sldChg>
      <pc:sldChg chg="modSp">
        <pc:chgData name="Nadia Ncube" userId="S::nadia.ncube@glasgow.ac.uk::350750b3-5ca9-4d9a-996d-49cb52986fe9" providerId="AD" clId="Web-{FDE680AB-B2D5-4316-82B4-7AF6016D14F2}" dt="2023-09-26T20:10:12.053" v="10" actId="20577"/>
        <pc:sldMkLst>
          <pc:docMk/>
          <pc:sldMk cId="3266462386" sldId="297"/>
        </pc:sldMkLst>
        <pc:spChg chg="mod">
          <ac:chgData name="Nadia Ncube" userId="S::nadia.ncube@glasgow.ac.uk::350750b3-5ca9-4d9a-996d-49cb52986fe9" providerId="AD" clId="Web-{FDE680AB-B2D5-4316-82B4-7AF6016D14F2}" dt="2023-09-26T20:10:12.053" v="10" actId="20577"/>
          <ac:spMkLst>
            <pc:docMk/>
            <pc:sldMk cId="3266462386" sldId="297"/>
            <ac:spMk id="5" creationId="{697BFE5A-7C82-E244-83C3-A634D5C30E22}"/>
          </ac:spMkLst>
        </pc:spChg>
      </pc:sldChg>
      <pc:sldChg chg="modSp">
        <pc:chgData name="Nadia Ncube" userId="S::nadia.ncube@glasgow.ac.uk::350750b3-5ca9-4d9a-996d-49cb52986fe9" providerId="AD" clId="Web-{FDE680AB-B2D5-4316-82B4-7AF6016D14F2}" dt="2023-09-26T20:11:38.152" v="12" actId="20577"/>
        <pc:sldMkLst>
          <pc:docMk/>
          <pc:sldMk cId="76631875" sldId="299"/>
        </pc:sldMkLst>
        <pc:spChg chg="mod">
          <ac:chgData name="Nadia Ncube" userId="S::nadia.ncube@glasgow.ac.uk::350750b3-5ca9-4d9a-996d-49cb52986fe9" providerId="AD" clId="Web-{FDE680AB-B2D5-4316-82B4-7AF6016D14F2}" dt="2023-09-26T20:11:38.152" v="12" actId="20577"/>
          <ac:spMkLst>
            <pc:docMk/>
            <pc:sldMk cId="76631875" sldId="299"/>
            <ac:spMk id="7" creationId="{669895D8-A060-475E-BFB5-96C6DDB85F90}"/>
          </ac:spMkLst>
        </pc:spChg>
      </pc:sldChg>
      <pc:sldChg chg="modSp">
        <pc:chgData name="Nadia Ncube" userId="S::nadia.ncube@glasgow.ac.uk::350750b3-5ca9-4d9a-996d-49cb52986fe9" providerId="AD" clId="Web-{FDE680AB-B2D5-4316-82B4-7AF6016D14F2}" dt="2023-09-26T19:11:14.414" v="0" actId="1076"/>
        <pc:sldMkLst>
          <pc:docMk/>
          <pc:sldMk cId="4135265441" sldId="304"/>
        </pc:sldMkLst>
        <pc:picChg chg="mod">
          <ac:chgData name="Nadia Ncube" userId="S::nadia.ncube@glasgow.ac.uk::350750b3-5ca9-4d9a-996d-49cb52986fe9" providerId="AD" clId="Web-{FDE680AB-B2D5-4316-82B4-7AF6016D14F2}" dt="2023-09-26T19:11:14.414" v="0" actId="1076"/>
          <ac:picMkLst>
            <pc:docMk/>
            <pc:sldMk cId="4135265441" sldId="304"/>
            <ac:picMk id="5" creationId="{651E4CB4-4B37-B5C9-ADDC-82A2CF934601}"/>
          </ac:picMkLst>
        </pc:picChg>
      </pc:sldChg>
      <pc:sldChg chg="modSp">
        <pc:chgData name="Nadia Ncube" userId="S::nadia.ncube@glasgow.ac.uk::350750b3-5ca9-4d9a-996d-49cb52986fe9" providerId="AD" clId="Web-{FDE680AB-B2D5-4316-82B4-7AF6016D14F2}" dt="2023-09-26T20:07:49.513" v="2" actId="20577"/>
        <pc:sldMkLst>
          <pc:docMk/>
          <pc:sldMk cId="1380419538" sldId="305"/>
        </pc:sldMkLst>
        <pc:spChg chg="mod">
          <ac:chgData name="Nadia Ncube" userId="S::nadia.ncube@glasgow.ac.uk::350750b3-5ca9-4d9a-996d-49cb52986fe9" providerId="AD" clId="Web-{FDE680AB-B2D5-4316-82B4-7AF6016D14F2}" dt="2023-09-26T20:07:49.513" v="2" actId="20577"/>
          <ac:spMkLst>
            <pc:docMk/>
            <pc:sldMk cId="1380419538" sldId="305"/>
            <ac:spMk id="4" creationId="{E5BC4588-AF4F-96DA-25B6-411C465CDD4F}"/>
          </ac:spMkLst>
        </pc:spChg>
      </pc:sldChg>
    </pc:docChg>
  </pc:docChgLst>
  <pc:docChgLst>
    <pc:chgData name="Mark McCann" userId="0bf9c74f-ad58-4500-93d4-4f4d9c4c45ab" providerId="ADAL" clId="{88DD7A77-FD6D-49F9-8629-20B40F481926}"/>
    <pc:docChg chg="undo custSel addSld modSld sldOrd">
      <pc:chgData name="Mark McCann" userId="0bf9c74f-ad58-4500-93d4-4f4d9c4c45ab" providerId="ADAL" clId="{88DD7A77-FD6D-49F9-8629-20B40F481926}" dt="2024-02-05T09:57:01.131" v="13"/>
      <pc:docMkLst>
        <pc:docMk/>
      </pc:docMkLst>
      <pc:sldChg chg="modSp mod">
        <pc:chgData name="Mark McCann" userId="0bf9c74f-ad58-4500-93d4-4f4d9c4c45ab" providerId="ADAL" clId="{88DD7A77-FD6D-49F9-8629-20B40F481926}" dt="2024-02-05T09:51:14.781" v="2" actId="6549"/>
        <pc:sldMkLst>
          <pc:docMk/>
          <pc:sldMk cId="2702632414" sldId="301"/>
        </pc:sldMkLst>
        <pc:spChg chg="mod">
          <ac:chgData name="Mark McCann" userId="0bf9c74f-ad58-4500-93d4-4f4d9c4c45ab" providerId="ADAL" clId="{88DD7A77-FD6D-49F9-8629-20B40F481926}" dt="2024-02-05T09:51:14.781" v="2" actId="6549"/>
          <ac:spMkLst>
            <pc:docMk/>
            <pc:sldMk cId="2702632414" sldId="301"/>
            <ac:spMk id="5" creationId="{697BFE5A-7C82-E244-83C3-A634D5C30E22}"/>
          </ac:spMkLst>
        </pc:spChg>
      </pc:sldChg>
      <pc:sldChg chg="addSp delSp modSp new mod">
        <pc:chgData name="Mark McCann" userId="0bf9c74f-ad58-4500-93d4-4f4d9c4c45ab" providerId="ADAL" clId="{88DD7A77-FD6D-49F9-8629-20B40F481926}" dt="2024-02-05T09:52:03.122" v="10" actId="1076"/>
        <pc:sldMkLst>
          <pc:docMk/>
          <pc:sldMk cId="1897226463" sldId="306"/>
        </pc:sldMkLst>
        <pc:spChg chg="add del">
          <ac:chgData name="Mark McCann" userId="0bf9c74f-ad58-4500-93d4-4f4d9c4c45ab" providerId="ADAL" clId="{88DD7A77-FD6D-49F9-8629-20B40F481926}" dt="2024-02-05T09:51:45.118" v="5" actId="22"/>
          <ac:spMkLst>
            <pc:docMk/>
            <pc:sldMk cId="1897226463" sldId="306"/>
            <ac:spMk id="3" creationId="{317D2EFE-BB81-E597-56A9-752AB1E49B01}"/>
          </ac:spMkLst>
        </pc:spChg>
        <pc:picChg chg="add mod">
          <ac:chgData name="Mark McCann" userId="0bf9c74f-ad58-4500-93d4-4f4d9c4c45ab" providerId="ADAL" clId="{88DD7A77-FD6D-49F9-8629-20B40F481926}" dt="2024-02-05T09:52:03.122" v="10" actId="1076"/>
          <ac:picMkLst>
            <pc:docMk/>
            <pc:sldMk cId="1897226463" sldId="306"/>
            <ac:picMk id="5" creationId="{EEA12423-832E-4531-0FF1-B64839907B01}"/>
          </ac:picMkLst>
        </pc:picChg>
      </pc:sldChg>
      <pc:sldChg chg="add ord">
        <pc:chgData name="Mark McCann" userId="0bf9c74f-ad58-4500-93d4-4f4d9c4c45ab" providerId="ADAL" clId="{88DD7A77-FD6D-49F9-8629-20B40F481926}" dt="2024-02-05T09:57:01.131" v="13"/>
        <pc:sldMkLst>
          <pc:docMk/>
          <pc:sldMk cId="506775797" sldId="307"/>
        </pc:sldMkLst>
      </pc:sldChg>
    </pc:docChg>
  </pc:docChgLst>
  <pc:docChgLst>
    <pc:chgData name="Mark McCann" userId="0bf9c74f-ad58-4500-93d4-4f4d9c4c45ab" providerId="ADAL" clId="{BC6FF3D1-B234-435A-BCD1-D08DA7CC625E}"/>
    <pc:docChg chg="undo custSel addSld delSld modSld">
      <pc:chgData name="Mark McCann" userId="0bf9c74f-ad58-4500-93d4-4f4d9c4c45ab" providerId="ADAL" clId="{BC6FF3D1-B234-435A-BCD1-D08DA7CC625E}" dt="2023-06-29T15:19:19.474" v="485" actId="20577"/>
      <pc:docMkLst>
        <pc:docMk/>
      </pc:docMkLst>
      <pc:sldChg chg="add del">
        <pc:chgData name="Mark McCann" userId="0bf9c74f-ad58-4500-93d4-4f4d9c4c45ab" providerId="ADAL" clId="{BC6FF3D1-B234-435A-BCD1-D08DA7CC625E}" dt="2023-06-29T15:07:50.226" v="22" actId="47"/>
        <pc:sldMkLst>
          <pc:docMk/>
          <pc:sldMk cId="0" sldId="256"/>
        </pc:sldMkLst>
      </pc:sldChg>
      <pc:sldChg chg="modSp mod">
        <pc:chgData name="Mark McCann" userId="0bf9c74f-ad58-4500-93d4-4f4d9c4c45ab" providerId="ADAL" clId="{BC6FF3D1-B234-435A-BCD1-D08DA7CC625E}" dt="2023-06-29T15:12:12.002" v="224" actId="6549"/>
        <pc:sldMkLst>
          <pc:docMk/>
          <pc:sldMk cId="282679849" sldId="269"/>
        </pc:sldMkLst>
        <pc:spChg chg="mod">
          <ac:chgData name="Mark McCann" userId="0bf9c74f-ad58-4500-93d4-4f4d9c4c45ab" providerId="ADAL" clId="{BC6FF3D1-B234-435A-BCD1-D08DA7CC625E}" dt="2023-06-29T15:12:12.002" v="224" actId="6549"/>
          <ac:spMkLst>
            <pc:docMk/>
            <pc:sldMk cId="282679849" sldId="269"/>
            <ac:spMk id="5" creationId="{697BFE5A-7C82-E244-83C3-A634D5C30E22}"/>
          </ac:spMkLst>
        </pc:spChg>
      </pc:sldChg>
      <pc:sldChg chg="del">
        <pc:chgData name="Mark McCann" userId="0bf9c74f-ad58-4500-93d4-4f4d9c4c45ab" providerId="ADAL" clId="{BC6FF3D1-B234-435A-BCD1-D08DA7CC625E}" dt="2023-06-29T15:10:54.029" v="149" actId="47"/>
        <pc:sldMkLst>
          <pc:docMk/>
          <pc:sldMk cId="1482760234" sldId="281"/>
        </pc:sldMkLst>
      </pc:sldChg>
      <pc:sldChg chg="addSp delSp modSp del mod">
        <pc:chgData name="Mark McCann" userId="0bf9c74f-ad58-4500-93d4-4f4d9c4c45ab" providerId="ADAL" clId="{BC6FF3D1-B234-435A-BCD1-D08DA7CC625E}" dt="2023-06-29T15:09:38.120" v="75" actId="47"/>
        <pc:sldMkLst>
          <pc:docMk/>
          <pc:sldMk cId="3754537239" sldId="287"/>
        </pc:sldMkLst>
        <pc:spChg chg="del mod">
          <ac:chgData name="Mark McCann" userId="0bf9c74f-ad58-4500-93d4-4f4d9c4c45ab" providerId="ADAL" clId="{BC6FF3D1-B234-435A-BCD1-D08DA7CC625E}" dt="2023-06-29T15:06:58.762" v="11"/>
          <ac:spMkLst>
            <pc:docMk/>
            <pc:sldMk cId="3754537239" sldId="287"/>
            <ac:spMk id="2" creationId="{166BF79A-8450-D64A-B6C0-0E3284DC5D44}"/>
          </ac:spMkLst>
        </pc:spChg>
        <pc:spChg chg="del mod">
          <ac:chgData name="Mark McCann" userId="0bf9c74f-ad58-4500-93d4-4f4d9c4c45ab" providerId="ADAL" clId="{BC6FF3D1-B234-435A-BCD1-D08DA7CC625E}" dt="2023-06-29T15:06:58.761" v="9" actId="478"/>
          <ac:spMkLst>
            <pc:docMk/>
            <pc:sldMk cId="3754537239" sldId="287"/>
            <ac:spMk id="3" creationId="{A412FD77-25B3-6B4C-9240-A98AFFB7F6FA}"/>
          </ac:spMkLst>
        </pc:spChg>
        <pc:picChg chg="add del mod">
          <ac:chgData name="Mark McCann" userId="0bf9c74f-ad58-4500-93d4-4f4d9c4c45ab" providerId="ADAL" clId="{BC6FF3D1-B234-435A-BCD1-D08DA7CC625E}" dt="2023-06-29T15:07:12.123" v="15"/>
          <ac:picMkLst>
            <pc:docMk/>
            <pc:sldMk cId="3754537239" sldId="287"/>
            <ac:picMk id="4" creationId="{EB827EAC-6199-46B8-D33C-BE6FEB556666}"/>
          </ac:picMkLst>
        </pc:picChg>
      </pc:sldChg>
      <pc:sldChg chg="addSp delSp modSp mod">
        <pc:chgData name="Mark McCann" userId="0bf9c74f-ad58-4500-93d4-4f4d9c4c45ab" providerId="ADAL" clId="{BC6FF3D1-B234-435A-BCD1-D08DA7CC625E}" dt="2023-06-29T15:16:42.371" v="244" actId="313"/>
        <pc:sldMkLst>
          <pc:docMk/>
          <pc:sldMk cId="2071846292" sldId="291"/>
        </pc:sldMkLst>
        <pc:spChg chg="mod">
          <ac:chgData name="Mark McCann" userId="0bf9c74f-ad58-4500-93d4-4f4d9c4c45ab" providerId="ADAL" clId="{BC6FF3D1-B234-435A-BCD1-D08DA7CC625E}" dt="2023-06-29T15:10:21.179" v="98" actId="6549"/>
          <ac:spMkLst>
            <pc:docMk/>
            <pc:sldMk cId="2071846292" sldId="291"/>
            <ac:spMk id="5" creationId="{697BFE5A-7C82-E244-83C3-A634D5C30E22}"/>
          </ac:spMkLst>
        </pc:spChg>
        <pc:spChg chg="mod">
          <ac:chgData name="Mark McCann" userId="0bf9c74f-ad58-4500-93d4-4f4d9c4c45ab" providerId="ADAL" clId="{BC6FF3D1-B234-435A-BCD1-D08DA7CC625E}" dt="2023-06-29T15:16:42.371" v="244" actId="313"/>
          <ac:spMkLst>
            <pc:docMk/>
            <pc:sldMk cId="2071846292" sldId="291"/>
            <ac:spMk id="7" creationId="{67B54F19-1212-9345-95FF-9D2815FD6E96}"/>
          </ac:spMkLst>
        </pc:spChg>
        <pc:picChg chg="add del">
          <ac:chgData name="Mark McCann" userId="0bf9c74f-ad58-4500-93d4-4f4d9c4c45ab" providerId="ADAL" clId="{BC6FF3D1-B234-435A-BCD1-D08DA7CC625E}" dt="2023-06-29T15:06:50.651" v="5" actId="21"/>
          <ac:picMkLst>
            <pc:docMk/>
            <pc:sldMk cId="2071846292" sldId="291"/>
            <ac:picMk id="2" creationId="{736BFFD5-DA53-76DC-1F5F-CA2EBF647DB0}"/>
          </ac:picMkLst>
        </pc:picChg>
      </pc:sldChg>
      <pc:sldChg chg="modSp mod">
        <pc:chgData name="Mark McCann" userId="0bf9c74f-ad58-4500-93d4-4f4d9c4c45ab" providerId="ADAL" clId="{BC6FF3D1-B234-435A-BCD1-D08DA7CC625E}" dt="2023-06-29T15:17:40.050" v="264" actId="6549"/>
        <pc:sldMkLst>
          <pc:docMk/>
          <pc:sldMk cId="4054406661" sldId="292"/>
        </pc:sldMkLst>
        <pc:spChg chg="mod">
          <ac:chgData name="Mark McCann" userId="0bf9c74f-ad58-4500-93d4-4f4d9c4c45ab" providerId="ADAL" clId="{BC6FF3D1-B234-435A-BCD1-D08DA7CC625E}" dt="2023-06-29T15:17:40.050" v="264" actId="6549"/>
          <ac:spMkLst>
            <pc:docMk/>
            <pc:sldMk cId="4054406661" sldId="292"/>
            <ac:spMk id="7" creationId="{108DC7F5-099C-FD4D-905A-DC79A38901EC}"/>
          </ac:spMkLst>
        </pc:spChg>
      </pc:sldChg>
      <pc:sldChg chg="modSp mod">
        <pc:chgData name="Mark McCann" userId="0bf9c74f-ad58-4500-93d4-4f4d9c4c45ab" providerId="ADAL" clId="{BC6FF3D1-B234-435A-BCD1-D08DA7CC625E}" dt="2023-06-29T15:16:40.139" v="243" actId="313"/>
        <pc:sldMkLst>
          <pc:docMk/>
          <pc:sldMk cId="2403243925" sldId="294"/>
        </pc:sldMkLst>
        <pc:spChg chg="mod">
          <ac:chgData name="Mark McCann" userId="0bf9c74f-ad58-4500-93d4-4f4d9c4c45ab" providerId="ADAL" clId="{BC6FF3D1-B234-435A-BCD1-D08DA7CC625E}" dt="2023-06-29T15:16:40.139" v="243" actId="313"/>
          <ac:spMkLst>
            <pc:docMk/>
            <pc:sldMk cId="2403243925" sldId="294"/>
            <ac:spMk id="5" creationId="{697BFE5A-7C82-E244-83C3-A634D5C30E22}"/>
          </ac:spMkLst>
        </pc:spChg>
      </pc:sldChg>
      <pc:sldChg chg="modSp mod">
        <pc:chgData name="Mark McCann" userId="0bf9c74f-ad58-4500-93d4-4f4d9c4c45ab" providerId="ADAL" clId="{BC6FF3D1-B234-435A-BCD1-D08DA7CC625E}" dt="2023-06-29T15:12:20.794" v="230" actId="20577"/>
        <pc:sldMkLst>
          <pc:docMk/>
          <pc:sldMk cId="2852174895" sldId="296"/>
        </pc:sldMkLst>
        <pc:spChg chg="mod">
          <ac:chgData name="Mark McCann" userId="0bf9c74f-ad58-4500-93d4-4f4d9c4c45ab" providerId="ADAL" clId="{BC6FF3D1-B234-435A-BCD1-D08DA7CC625E}" dt="2023-06-29T15:12:20.794" v="230" actId="20577"/>
          <ac:spMkLst>
            <pc:docMk/>
            <pc:sldMk cId="2852174895" sldId="296"/>
            <ac:spMk id="5" creationId="{697BFE5A-7C82-E244-83C3-A634D5C30E22}"/>
          </ac:spMkLst>
        </pc:spChg>
      </pc:sldChg>
      <pc:sldChg chg="modSp mod">
        <pc:chgData name="Mark McCann" userId="0bf9c74f-ad58-4500-93d4-4f4d9c4c45ab" providerId="ADAL" clId="{BC6FF3D1-B234-435A-BCD1-D08DA7CC625E}" dt="2023-06-29T15:12:34.729" v="236" actId="20577"/>
        <pc:sldMkLst>
          <pc:docMk/>
          <pc:sldMk cId="2891925228" sldId="298"/>
        </pc:sldMkLst>
        <pc:spChg chg="mod">
          <ac:chgData name="Mark McCann" userId="0bf9c74f-ad58-4500-93d4-4f4d9c4c45ab" providerId="ADAL" clId="{BC6FF3D1-B234-435A-BCD1-D08DA7CC625E}" dt="2023-06-29T15:12:34.729" v="236" actId="20577"/>
          <ac:spMkLst>
            <pc:docMk/>
            <pc:sldMk cId="2891925228" sldId="298"/>
            <ac:spMk id="9" creationId="{4B4B3038-7E34-4F6F-9B6B-1C2E31023B4C}"/>
          </ac:spMkLst>
        </pc:spChg>
      </pc:sldChg>
      <pc:sldChg chg="modSp mod">
        <pc:chgData name="Mark McCann" userId="0bf9c74f-ad58-4500-93d4-4f4d9c4c45ab" providerId="ADAL" clId="{BC6FF3D1-B234-435A-BCD1-D08DA7CC625E}" dt="2023-06-29T15:16:30.522" v="242" actId="20577"/>
        <pc:sldMkLst>
          <pc:docMk/>
          <pc:sldMk cId="76631875" sldId="299"/>
        </pc:sldMkLst>
        <pc:spChg chg="mod">
          <ac:chgData name="Mark McCann" userId="0bf9c74f-ad58-4500-93d4-4f4d9c4c45ab" providerId="ADAL" clId="{BC6FF3D1-B234-435A-BCD1-D08DA7CC625E}" dt="2023-06-29T15:16:30.522" v="242" actId="20577"/>
          <ac:spMkLst>
            <pc:docMk/>
            <pc:sldMk cId="76631875" sldId="299"/>
            <ac:spMk id="7" creationId="{669895D8-A060-475E-BFB5-96C6DDB85F90}"/>
          </ac:spMkLst>
        </pc:spChg>
      </pc:sldChg>
      <pc:sldChg chg="modSp mod">
        <pc:chgData name="Mark McCann" userId="0bf9c74f-ad58-4500-93d4-4f4d9c4c45ab" providerId="ADAL" clId="{BC6FF3D1-B234-435A-BCD1-D08DA7CC625E}" dt="2023-06-29T15:18:38.610" v="400" actId="20577"/>
        <pc:sldMkLst>
          <pc:docMk/>
          <pc:sldMk cId="90280418" sldId="300"/>
        </pc:sldMkLst>
        <pc:spChg chg="mod">
          <ac:chgData name="Mark McCann" userId="0bf9c74f-ad58-4500-93d4-4f4d9c4c45ab" providerId="ADAL" clId="{BC6FF3D1-B234-435A-BCD1-D08DA7CC625E}" dt="2023-06-29T15:18:38.610" v="400" actId="20577"/>
          <ac:spMkLst>
            <pc:docMk/>
            <pc:sldMk cId="90280418" sldId="300"/>
            <ac:spMk id="7" creationId="{669895D8-A060-475E-BFB5-96C6DDB85F90}"/>
          </ac:spMkLst>
        </pc:spChg>
      </pc:sldChg>
      <pc:sldChg chg="modSp mod">
        <pc:chgData name="Mark McCann" userId="0bf9c74f-ad58-4500-93d4-4f4d9c4c45ab" providerId="ADAL" clId="{BC6FF3D1-B234-435A-BCD1-D08DA7CC625E}" dt="2023-06-29T15:19:19.474" v="485" actId="20577"/>
        <pc:sldMkLst>
          <pc:docMk/>
          <pc:sldMk cId="2702632414" sldId="301"/>
        </pc:sldMkLst>
        <pc:spChg chg="mod">
          <ac:chgData name="Mark McCann" userId="0bf9c74f-ad58-4500-93d4-4f4d9c4c45ab" providerId="ADAL" clId="{BC6FF3D1-B234-435A-BCD1-D08DA7CC625E}" dt="2023-06-29T15:19:19.474" v="485" actId="20577"/>
          <ac:spMkLst>
            <pc:docMk/>
            <pc:sldMk cId="2702632414" sldId="301"/>
            <ac:spMk id="5" creationId="{697BFE5A-7C82-E244-83C3-A634D5C30E22}"/>
          </ac:spMkLst>
        </pc:spChg>
      </pc:sldChg>
      <pc:sldChg chg="modSp mod">
        <pc:chgData name="Mark McCann" userId="0bf9c74f-ad58-4500-93d4-4f4d9c4c45ab" providerId="ADAL" clId="{BC6FF3D1-B234-435A-BCD1-D08DA7CC625E}" dt="2023-06-29T15:10:46.290" v="148" actId="6549"/>
        <pc:sldMkLst>
          <pc:docMk/>
          <pc:sldMk cId="2901864935" sldId="302"/>
        </pc:sldMkLst>
        <pc:spChg chg="mod">
          <ac:chgData name="Mark McCann" userId="0bf9c74f-ad58-4500-93d4-4f4d9c4c45ab" providerId="ADAL" clId="{BC6FF3D1-B234-435A-BCD1-D08DA7CC625E}" dt="2023-06-29T15:10:46.290" v="148" actId="6549"/>
          <ac:spMkLst>
            <pc:docMk/>
            <pc:sldMk cId="2901864935" sldId="302"/>
            <ac:spMk id="5" creationId="{697BFE5A-7C82-E244-83C3-A634D5C30E22}"/>
          </ac:spMkLst>
        </pc:spChg>
        <pc:spChg chg="mod">
          <ac:chgData name="Mark McCann" userId="0bf9c74f-ad58-4500-93d4-4f4d9c4c45ab" providerId="ADAL" clId="{BC6FF3D1-B234-435A-BCD1-D08DA7CC625E}" dt="2023-06-29T15:10:33.289" v="112" actId="20577"/>
          <ac:spMkLst>
            <pc:docMk/>
            <pc:sldMk cId="2901864935" sldId="302"/>
            <ac:spMk id="7" creationId="{67B54F19-1212-9345-95FF-9D2815FD6E96}"/>
          </ac:spMkLst>
        </pc:spChg>
      </pc:sldChg>
      <pc:sldChg chg="add del">
        <pc:chgData name="Mark McCann" userId="0bf9c74f-ad58-4500-93d4-4f4d9c4c45ab" providerId="ADAL" clId="{BC6FF3D1-B234-435A-BCD1-D08DA7CC625E}" dt="2023-06-29T15:09:40.170" v="76" actId="47"/>
        <pc:sldMkLst>
          <pc:docMk/>
          <pc:sldMk cId="0" sldId="303"/>
        </pc:sldMkLst>
      </pc:sldChg>
      <pc:sldChg chg="addSp modSp new mod">
        <pc:chgData name="Mark McCann" userId="0bf9c74f-ad58-4500-93d4-4f4d9c4c45ab" providerId="ADAL" clId="{BC6FF3D1-B234-435A-BCD1-D08DA7CC625E}" dt="2023-06-29T15:09:33.241" v="74" actId="20577"/>
        <pc:sldMkLst>
          <pc:docMk/>
          <pc:sldMk cId="4135265441" sldId="304"/>
        </pc:sldMkLst>
        <pc:spChg chg="add mod">
          <ac:chgData name="Mark McCann" userId="0bf9c74f-ad58-4500-93d4-4f4d9c4c45ab" providerId="ADAL" clId="{BC6FF3D1-B234-435A-BCD1-D08DA7CC625E}" dt="2023-06-29T15:09:33.241" v="74" actId="20577"/>
          <ac:spMkLst>
            <pc:docMk/>
            <pc:sldMk cId="4135265441" sldId="304"/>
            <ac:spMk id="3" creationId="{BC0E86F7-430D-D0BE-2D68-2C0970E759C6}"/>
          </ac:spMkLst>
        </pc:spChg>
        <pc:picChg chg="add mod">
          <ac:chgData name="Mark McCann" userId="0bf9c74f-ad58-4500-93d4-4f4d9c4c45ab" providerId="ADAL" clId="{BC6FF3D1-B234-435A-BCD1-D08DA7CC625E}" dt="2023-06-29T15:08:45.753" v="34" actId="1076"/>
          <ac:picMkLst>
            <pc:docMk/>
            <pc:sldMk cId="4135265441" sldId="304"/>
            <ac:picMk id="2" creationId="{EEF98CBC-C416-13A2-6A87-0AB7291C353F}"/>
          </ac:picMkLst>
        </pc:picChg>
        <pc:picChg chg="add mod">
          <ac:chgData name="Mark McCann" userId="0bf9c74f-ad58-4500-93d4-4f4d9c4c45ab" providerId="ADAL" clId="{BC6FF3D1-B234-435A-BCD1-D08DA7CC625E}" dt="2023-06-29T15:09:19.030" v="40" actId="1076"/>
          <ac:picMkLst>
            <pc:docMk/>
            <pc:sldMk cId="4135265441" sldId="304"/>
            <ac:picMk id="4" creationId="{528272E0-BA20-7FF0-3A36-8B9B165976BB}"/>
          </ac:picMkLst>
        </pc:picChg>
        <pc:picChg chg="add mod">
          <ac:chgData name="Mark McCann" userId="0bf9c74f-ad58-4500-93d4-4f4d9c4c45ab" providerId="ADAL" clId="{BC6FF3D1-B234-435A-BCD1-D08DA7CC625E}" dt="2023-06-29T15:09:16.440" v="39" actId="1076"/>
          <ac:picMkLst>
            <pc:docMk/>
            <pc:sldMk cId="4135265441" sldId="304"/>
            <ac:picMk id="5" creationId="{651E4CB4-4B37-B5C9-ADDC-82A2CF934601}"/>
          </ac:picMkLst>
        </pc:picChg>
      </pc:sldChg>
      <pc:sldChg chg="addSp delSp modSp add mod">
        <pc:chgData name="Mark McCann" userId="0bf9c74f-ad58-4500-93d4-4f4d9c4c45ab" providerId="ADAL" clId="{BC6FF3D1-B234-435A-BCD1-D08DA7CC625E}" dt="2023-06-29T15:18:17.932" v="393" actId="403"/>
        <pc:sldMkLst>
          <pc:docMk/>
          <pc:sldMk cId="1380419538" sldId="305"/>
        </pc:sldMkLst>
        <pc:spChg chg="del">
          <ac:chgData name="Mark McCann" userId="0bf9c74f-ad58-4500-93d4-4f4d9c4c45ab" providerId="ADAL" clId="{BC6FF3D1-B234-435A-BCD1-D08DA7CC625E}" dt="2023-06-29T15:11:25.986" v="162" actId="478"/>
          <ac:spMkLst>
            <pc:docMk/>
            <pc:sldMk cId="1380419538" sldId="305"/>
            <ac:spMk id="2" creationId="{516B7A71-43EA-4116-B6FF-08753518E407}"/>
          </ac:spMkLst>
        </pc:spChg>
        <pc:spChg chg="add mod">
          <ac:chgData name="Mark McCann" userId="0bf9c74f-ad58-4500-93d4-4f4d9c4c45ab" providerId="ADAL" clId="{BC6FF3D1-B234-435A-BCD1-D08DA7CC625E}" dt="2023-06-29T15:18:17.932" v="393" actId="403"/>
          <ac:spMkLst>
            <pc:docMk/>
            <pc:sldMk cId="1380419538" sldId="305"/>
            <ac:spMk id="4" creationId="{E5BC4588-AF4F-96DA-25B6-411C465CDD4F}"/>
          </ac:spMkLst>
        </pc:spChg>
        <pc:spChg chg="del">
          <ac:chgData name="Mark McCann" userId="0bf9c74f-ad58-4500-93d4-4f4d9c4c45ab" providerId="ADAL" clId="{BC6FF3D1-B234-435A-BCD1-D08DA7CC625E}" dt="2023-06-29T15:11:31.313" v="166" actId="478"/>
          <ac:spMkLst>
            <pc:docMk/>
            <pc:sldMk cId="1380419538" sldId="305"/>
            <ac:spMk id="7" creationId="{108DC7F5-099C-FD4D-905A-DC79A38901EC}"/>
          </ac:spMkLst>
        </pc:spChg>
        <pc:spChg chg="mod">
          <ac:chgData name="Mark McCann" userId="0bf9c74f-ad58-4500-93d4-4f4d9c4c45ab" providerId="ADAL" clId="{BC6FF3D1-B234-435A-BCD1-D08DA7CC625E}" dt="2023-06-29T15:11:08.953" v="160" actId="20577"/>
          <ac:spMkLst>
            <pc:docMk/>
            <pc:sldMk cId="1380419538" sldId="305"/>
            <ac:spMk id="9" creationId="{DE67786B-8CF6-7140-A9BE-F2F0A0F1F7F0}"/>
          </ac:spMkLst>
        </pc:spChg>
        <pc:spChg chg="del">
          <ac:chgData name="Mark McCann" userId="0bf9c74f-ad58-4500-93d4-4f4d9c4c45ab" providerId="ADAL" clId="{BC6FF3D1-B234-435A-BCD1-D08DA7CC625E}" dt="2023-06-29T15:11:28.275" v="165" actId="478"/>
          <ac:spMkLst>
            <pc:docMk/>
            <pc:sldMk cId="1380419538" sldId="305"/>
            <ac:spMk id="11" creationId="{AC5E2533-EA54-4B23-8757-3666BFFB0763}"/>
          </ac:spMkLst>
        </pc:spChg>
        <pc:picChg chg="del">
          <ac:chgData name="Mark McCann" userId="0bf9c74f-ad58-4500-93d4-4f4d9c4c45ab" providerId="ADAL" clId="{BC6FF3D1-B234-435A-BCD1-D08DA7CC625E}" dt="2023-06-29T15:11:27.700" v="164" actId="478"/>
          <ac:picMkLst>
            <pc:docMk/>
            <pc:sldMk cId="1380419538" sldId="305"/>
            <ac:picMk id="10" creationId="{29D9E98B-0E03-4A56-BD48-AB8E2AEB46EB}"/>
          </ac:picMkLst>
        </pc:picChg>
        <pc:picChg chg="del">
          <ac:chgData name="Mark McCann" userId="0bf9c74f-ad58-4500-93d4-4f4d9c4c45ab" providerId="ADAL" clId="{BC6FF3D1-B234-435A-BCD1-D08DA7CC625E}" dt="2023-06-29T15:11:26.809" v="163" actId="478"/>
          <ac:picMkLst>
            <pc:docMk/>
            <pc:sldMk cId="1380419538" sldId="305"/>
            <ac:picMk id="12" creationId="{D8A805DD-9A43-401A-A462-FEE67CEBA4DA}"/>
          </ac:picMkLst>
        </pc:picChg>
        <pc:picChg chg="del">
          <ac:chgData name="Mark McCann" userId="0bf9c74f-ad58-4500-93d4-4f4d9c4c45ab" providerId="ADAL" clId="{BC6FF3D1-B234-435A-BCD1-D08DA7CC625E}" dt="2023-06-29T15:11:25.458" v="161" actId="478"/>
          <ac:picMkLst>
            <pc:docMk/>
            <pc:sldMk cId="1380419538" sldId="305"/>
            <ac:picMk id="14" creationId="{F50053F1-6AA7-41E2-BACC-A99E514B47AA}"/>
          </ac:picMkLst>
        </pc:picChg>
      </pc:sldChg>
      <pc:sldMasterChg chg="delSldLayout">
        <pc:chgData name="Mark McCann" userId="0bf9c74f-ad58-4500-93d4-4f4d9c4c45ab" providerId="ADAL" clId="{BC6FF3D1-B234-435A-BCD1-D08DA7CC625E}" dt="2023-06-29T15:09:40.170" v="76" actId="47"/>
        <pc:sldMasterMkLst>
          <pc:docMk/>
          <pc:sldMasterMk cId="3253887236" sldId="2147483737"/>
        </pc:sldMasterMkLst>
        <pc:sldLayoutChg chg="del">
          <pc:chgData name="Mark McCann" userId="0bf9c74f-ad58-4500-93d4-4f4d9c4c45ab" providerId="ADAL" clId="{BC6FF3D1-B234-435A-BCD1-D08DA7CC625E}" dt="2023-06-29T15:09:40.170" v="76" actId="47"/>
          <pc:sldLayoutMkLst>
            <pc:docMk/>
            <pc:sldMasterMk cId="3253887236" sldId="2147483737"/>
            <pc:sldLayoutMk cId="1693984293" sldId="214748373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CF31178-119D-44E0-AA7C-44E487085F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915F8-D2C9-42C2-8B7C-B73C5E147C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5F376-9A97-4718-AB43-2131DF4A8483}" type="datetimeFigureOut">
              <a:rPr lang="en-GB" smtClean="0"/>
              <a:t>05/02/2024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CE4A9F-6706-4D05-89D7-B49E68B077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83624E-AFAC-4FF4-90DB-DB0A8E1858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E8FF9-6937-4B73-8B22-9FC5C35FFB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699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E9A4A-3203-D544-A0F2-9B4A7A1B021E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3BA1D-A00F-DB41-84DA-BE26C4853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86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6C3C-DDC9-4A4B-A6BB-18D5C6BD47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45177-E4A6-6847-B9A4-54832D67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E712-E13F-6F4B-B3AC-3F073D43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777E-15FA-7249-8F7D-ACD48508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ABEE-43FB-4947-BA77-B6D089609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85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2EE-F821-4C43-AA2F-04295775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890E6-3242-504F-B5BF-8EFADD79B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36C2F-02E3-004E-A61B-C112B4DD1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945FA-5E02-C348-8B73-79D8FF1B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CF8E-806F-684A-BA15-000958565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4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67FF98-93B9-614A-956D-616315C92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47278-13CF-044A-B803-ABF47169A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B06C-A89B-6145-99D0-AF10A69C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64436-FE79-A64C-B05F-B9D9DCB0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32B0-22AA-5E47-B0B8-4420B812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017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548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671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6C3C-DDC9-4A4B-A6BB-18D5C6BD47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45177-E4A6-6847-B9A4-54832D67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E712-E13F-6F4B-B3AC-3F073D43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777E-15FA-7249-8F7D-ACD48508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ABEE-43FB-4947-BA77-B6D089609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27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BAA7-71CF-0A4B-888B-EAAB8B61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EB6A-5768-B54E-8C8A-8842028C2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65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C03-FD22-CC47-BCA2-C982075C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8C265-62BB-2B41-BABC-2E245F4CE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5DABD-4A21-9649-A2AE-01163733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A2C7A-2542-A845-85A5-3B9DAC4E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CCF62-4AF2-7642-BD7E-C8D4C8DF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299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E5C6-AEDB-B54A-A0AE-D017F7E7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C126-1AD8-8947-9D15-E96D0A2A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88C1C-0E34-644F-907B-860A7D67F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615AC-484C-434E-91DE-EB2DFC2C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4A790-B4B0-F342-A4F0-3CA4130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60EB-C18A-7747-8ACE-56CD62D3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19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DC39C-9799-ED49-9336-C33A3DE2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27545-9981-1B4C-AFBE-99523E6D4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CCF20-1F9A-BB41-8285-F6DFB72E7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0C94-85BE-6042-A8B2-ADBA61B3C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B3636-3829-9D47-819D-684A89575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A3D827-C621-DE40-AF6A-5B6D8D22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D8CC2-BD94-564B-BC44-1A258FAC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A54A5-CF5D-564B-9EA9-3B02D5E5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69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C60E-D9EC-3B40-B2D2-987CF9E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07F8-B56C-3645-8BDF-67B94309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0A028-8E37-214C-A0A0-1C365F5F2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2C252-6B6D-3349-B87C-3B6F3469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8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BAA7-71CF-0A4B-888B-EAAB8B61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EB6A-5768-B54E-8C8A-8842028C2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97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BE6966-90D6-6A43-ABFA-6424E428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8E345-9948-D342-8ED6-1C82F8900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CF44B-DE2A-B449-9687-26F17BCB9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50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668F-DFC2-1A42-9DEF-4904ED2F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421E7-F6F8-D147-839C-3CD6CEEE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CD195-D8BB-4B4F-A309-91989CB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22563-01E7-A14D-832B-6747D22DB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B5BBC-CB9B-114B-A8FD-BBE6E96B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E0E48-FAB1-0E4D-9C00-18E68A6B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80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2E6F0-3C18-7B40-B729-99AD3936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9D51F-EB34-CF46-88FB-5954092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49B8-4D56-5B40-9FC3-713CDF94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B854D-C3C4-494B-9B9A-06838464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1E7D9-230B-F34D-924D-5923FD99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96AD-7989-6044-8953-C11DE023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768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2EE-F821-4C43-AA2F-04295775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890E6-3242-504F-B5BF-8EFADD79B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36C2F-02E3-004E-A61B-C112B4DD1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945FA-5E02-C348-8B73-79D8FF1B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CF8E-806F-684A-BA15-000958565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90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67FF98-93B9-614A-956D-616315C92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47278-13CF-044A-B803-ABF47169A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B06C-A89B-6145-99D0-AF10A69C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64436-FE79-A64C-B05F-B9D9DCB0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32B0-22AA-5E47-B0B8-4420B812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59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8445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3881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B48A6B-1904-F145-A12F-E4361726C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65125"/>
            <a:ext cx="10515600" cy="722895"/>
          </a:xfrm>
        </p:spPr>
        <p:txBody>
          <a:bodyPr>
            <a:normAutofit/>
          </a:bodyPr>
          <a:lstStyle>
            <a:lvl1pPr>
              <a:defRPr sz="3600" baseline="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8E0D0A7-8DCB-5243-8DCE-891C2D857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200" y="1393200"/>
            <a:ext cx="10515600" cy="4351338"/>
          </a:xfrm>
        </p:spPr>
        <p:txBody>
          <a:bodyPr>
            <a:normAutofit/>
          </a:bodyPr>
          <a:lstStyle>
            <a:lvl1pPr>
              <a:defRPr sz="1400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00504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6C3C-DDC9-4A4B-A6BB-18D5C6BD47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45177-E4A6-6847-B9A4-54832D67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E712-E13F-6F4B-B3AC-3F073D43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777E-15FA-7249-8F7D-ACD48508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ABEE-43FB-4947-BA77-B6D089609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35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264A6F-A965-CC41-9C49-F952B2D96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200" y="365125"/>
            <a:ext cx="10515600" cy="722895"/>
          </a:xfrm>
        </p:spPr>
        <p:txBody>
          <a:bodyPr>
            <a:normAutofit/>
          </a:bodyPr>
          <a:lstStyle>
            <a:lvl1pPr>
              <a:defRPr sz="3600" baseline="0"/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01B7D3C-BAF7-5B45-AF19-29BA3CEB535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200" y="1393200"/>
            <a:ext cx="10515600" cy="4351338"/>
          </a:xfrm>
        </p:spPr>
        <p:txBody>
          <a:bodyPr>
            <a:normAutofit/>
          </a:bodyPr>
          <a:lstStyle>
            <a:lvl1pPr>
              <a:defRPr sz="1400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GB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3735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C03-FD22-CC47-BCA2-C982075C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8C265-62BB-2B41-BABC-2E245F4CE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5DABD-4A21-9649-A2AE-01163733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A2C7A-2542-A845-85A5-3B9DAC4E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CCF62-4AF2-7642-BD7E-C8D4C8DF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759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C03-FD22-CC47-BCA2-C982075C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8C265-62BB-2B41-BABC-2E245F4CE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5DABD-4A21-9649-A2AE-01163733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A2C7A-2542-A845-85A5-3B9DAC4E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CCF62-4AF2-7642-BD7E-C8D4C8DF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27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E5C6-AEDB-B54A-A0AE-D017F7E7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C126-1AD8-8947-9D15-E96D0A2A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88C1C-0E34-644F-907B-860A7D67F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615AC-484C-434E-91DE-EB2DFC2C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4A790-B4B0-F342-A4F0-3CA4130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60EB-C18A-7747-8ACE-56CD62D3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881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DC39C-9799-ED49-9336-C33A3DE2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27545-9981-1B4C-AFBE-99523E6D4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CCF20-1F9A-BB41-8285-F6DFB72E7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0C94-85BE-6042-A8B2-ADBA61B3C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B3636-3829-9D47-819D-684A89575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A3D827-C621-DE40-AF6A-5B6D8D22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D8CC2-BD94-564B-BC44-1A258FAC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A54A5-CF5D-564B-9EA9-3B02D5E5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155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C60E-D9EC-3B40-B2D2-987CF9E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07F8-B56C-3645-8BDF-67B94309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0A028-8E37-214C-A0A0-1C365F5F2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2C252-6B6D-3349-B87C-3B6F3469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104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BE6966-90D6-6A43-ABFA-6424E428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8E345-9948-D342-8ED6-1C82F8900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CF44B-DE2A-B449-9687-26F17BCB9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11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668F-DFC2-1A42-9DEF-4904ED2F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421E7-F6F8-D147-839C-3CD6CEEE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CD195-D8BB-4B4F-A309-91989CB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22563-01E7-A14D-832B-6747D22DB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B5BBC-CB9B-114B-A8FD-BBE6E96B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E0E48-FAB1-0E4D-9C00-18E68A6B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390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2E6F0-3C18-7B40-B729-99AD3936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9D51F-EB34-CF46-88FB-5954092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49B8-4D56-5B40-9FC3-713CDF94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B854D-C3C4-494B-9B9A-06838464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1E7D9-230B-F34D-924D-5923FD99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96AD-7989-6044-8953-C11DE023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59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2EE-F821-4C43-AA2F-04295775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890E6-3242-504F-B5BF-8EFADD79B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36C2F-02E3-004E-A61B-C112B4DD1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945FA-5E02-C348-8B73-79D8FF1B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CF8E-806F-684A-BA15-000958565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9484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67FF98-93B9-614A-956D-616315C92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47278-13CF-044A-B803-ABF47169A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B06C-A89B-6145-99D0-AF10A69C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64436-FE79-A64C-B05F-B9D9DCB0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32B0-22AA-5E47-B0B8-4420B812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180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37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E5C6-AEDB-B54A-A0AE-D017F7E7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C126-1AD8-8947-9D15-E96D0A2A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88C1C-0E34-644F-907B-860A7D67F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615AC-484C-434E-91DE-EB2DFC2C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4A790-B4B0-F342-A4F0-3CA4130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60EB-C18A-7747-8ACE-56CD62D3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344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2062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46C3C-DDC9-4A4B-A6BB-18D5C6BD47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45177-E4A6-6847-B9A4-54832D67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E712-E13F-6F4B-B3AC-3F073D43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777E-15FA-7249-8F7D-ACD48508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3ABEE-43FB-4947-BA77-B6D089609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835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BAA7-71CF-0A4B-888B-EAAB8B61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EB6A-5768-B54E-8C8A-8842028C2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79E66-8393-6C4F-A6F5-ADD0F7C7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4911A-F50F-9643-BF68-AC5E7E95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CD92-1042-184F-893E-F87801FD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282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C03-FD22-CC47-BCA2-C982075C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8C265-62BB-2B41-BABC-2E245F4CE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5DABD-4A21-9649-A2AE-011637338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A2C7A-2542-A845-85A5-3B9DAC4E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CCF62-4AF2-7642-BD7E-C8D4C8DF7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946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6E5C6-AEDB-B54A-A0AE-D017F7E7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C126-1AD8-8947-9D15-E96D0A2A8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88C1C-0E34-644F-907B-860A7D67F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615AC-484C-434E-91DE-EB2DFC2C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4A790-B4B0-F342-A4F0-3CA4130BB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60EB-C18A-7747-8ACE-56CD62D3C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48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DC39C-9799-ED49-9336-C33A3DE2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27545-9981-1B4C-AFBE-99523E6D4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CCF20-1F9A-BB41-8285-F6DFB72E7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0C94-85BE-6042-A8B2-ADBA61B3C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B3636-3829-9D47-819D-684A89575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A3D827-C621-DE40-AF6A-5B6D8D22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D8CC2-BD94-564B-BC44-1A258FAC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A54A5-CF5D-564B-9EA9-3B02D5E5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886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C60E-D9EC-3B40-B2D2-987CF9E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07F8-B56C-3645-8BDF-67B94309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0A028-8E37-214C-A0A0-1C365F5F2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2C252-6B6D-3349-B87C-3B6F3469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8317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BE6966-90D6-6A43-ABFA-6424E428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8E345-9948-D342-8ED6-1C82F8900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CF44B-DE2A-B449-9687-26F17BCB9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875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668F-DFC2-1A42-9DEF-4904ED2F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421E7-F6F8-D147-839C-3CD6CEEE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CD195-D8BB-4B4F-A309-91989CB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22563-01E7-A14D-832B-6747D22DB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B5BBC-CB9B-114B-A8FD-BBE6E96B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E0E48-FAB1-0E4D-9C00-18E68A6B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097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2E6F0-3C18-7B40-B729-99AD3936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9D51F-EB34-CF46-88FB-5954092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49B8-4D56-5B40-9FC3-713CDF94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B854D-C3C4-494B-9B9A-06838464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1E7D9-230B-F34D-924D-5923FD99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96AD-7989-6044-8953-C11DE023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46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DC39C-9799-ED49-9336-C33A3DE22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27545-9981-1B4C-AFBE-99523E6D4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CCF20-1F9A-BB41-8285-F6DFB72E7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0C94-85BE-6042-A8B2-ADBA61B3C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B3636-3829-9D47-819D-684A89575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A3D827-C621-DE40-AF6A-5B6D8D22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D8CC2-BD94-564B-BC44-1A258FAC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A54A5-CF5D-564B-9EA9-3B02D5E5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803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2EE-F821-4C43-AA2F-04295775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C890E6-3242-504F-B5BF-8EFADD79B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36C2F-02E3-004E-A61B-C112B4DD1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945FA-5E02-C348-8B73-79D8FF1B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CF8E-806F-684A-BA15-000958565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273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67FF98-93B9-614A-956D-616315C929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A47278-13CF-044A-B803-ABF47169A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B06C-A89B-6145-99D0-AF10A69C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64436-FE79-A64C-B05F-B9D9DCB0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32B0-22AA-5E47-B0B8-4420B812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044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/>
        </p:nvSpPr>
        <p:spPr>
          <a:xfrm>
            <a:off x="535781" y="3929063"/>
            <a:ext cx="11133544" cy="2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35719" tIns="35719" rIns="35719" bIns="35719" anchor="ctr"/>
          <a:lstStyle/>
          <a:p>
            <a:pPr defTabSz="321457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535781" y="401836"/>
            <a:ext cx="11120438" cy="3643313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8508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35781" y="3991570"/>
            <a:ext cx="11120438" cy="229493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1pPr>
            <a:lvl2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2pPr>
            <a:lvl3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3pPr>
            <a:lvl4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4pPr>
            <a:lvl5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52141" y="6461126"/>
            <a:ext cx="270907" cy="27571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9834429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535781" y="401836"/>
            <a:ext cx="11120438" cy="3643313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8508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47372" y="6461126"/>
            <a:ext cx="270907" cy="27571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8085844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bstract background with overlapping blue, green and white circles of different sizes"/>
          <p:cNvSpPr>
            <a:spLocks noGrp="1"/>
          </p:cNvSpPr>
          <p:nvPr>
            <p:ph type="pic" idx="21"/>
          </p:nvPr>
        </p:nvSpPr>
        <p:spPr>
          <a:xfrm>
            <a:off x="3929062" y="-8930"/>
            <a:ext cx="9167813" cy="68758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42" name="Line"/>
          <p:cNvSpPr/>
          <p:nvPr/>
        </p:nvSpPr>
        <p:spPr>
          <a:xfrm flipV="1">
            <a:off x="535781" y="5357812"/>
            <a:ext cx="6048375" cy="2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35719" tIns="35719" rIns="35719" bIns="35719" anchor="ctr"/>
          <a:lstStyle/>
          <a:p>
            <a:pPr defTabSz="321457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43" name="Title Text"/>
          <p:cNvSpPr txBox="1">
            <a:spLocks noGrp="1"/>
          </p:cNvSpPr>
          <p:nvPr>
            <p:ph type="title"/>
          </p:nvPr>
        </p:nvSpPr>
        <p:spPr>
          <a:xfrm>
            <a:off x="535781" y="401836"/>
            <a:ext cx="6048375" cy="5072063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8508">
                <a:solidFill>
                  <a:srgbClr val="5C5C5C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5781" y="5393531"/>
            <a:ext cx="6048375" cy="955477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422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1pPr>
            <a:lvl2pPr marL="0" indent="0" algn="r">
              <a:lnSpc>
                <a:spcPct val="70000"/>
              </a:lnSpc>
              <a:spcBef>
                <a:spcPts val="422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2pPr>
            <a:lvl3pPr marL="0" indent="0" algn="r">
              <a:lnSpc>
                <a:spcPct val="70000"/>
              </a:lnSpc>
              <a:spcBef>
                <a:spcPts val="422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3pPr>
            <a:lvl4pPr marL="0" indent="0" algn="r">
              <a:lnSpc>
                <a:spcPct val="70000"/>
              </a:lnSpc>
              <a:spcBef>
                <a:spcPts val="422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4pPr>
            <a:lvl5pPr marL="0" indent="0" algn="r">
              <a:lnSpc>
                <a:spcPct val="70000"/>
              </a:lnSpc>
              <a:spcBef>
                <a:spcPts val="422"/>
              </a:spcBef>
              <a:buSzTx/>
              <a:buFontTx/>
              <a:buNone/>
              <a:defRPr sz="3375" i="1">
                <a:solidFill>
                  <a:srgbClr val="74767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55854" y="6465094"/>
            <a:ext cx="270907" cy="2757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5387697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ine"/>
          <p:cNvSpPr/>
          <p:nvPr/>
        </p:nvSpPr>
        <p:spPr>
          <a:xfrm>
            <a:off x="535781" y="1107281"/>
            <a:ext cx="11120438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35719" tIns="35719" rIns="35719" bIns="35719" anchor="ctr"/>
          <a:lstStyle/>
          <a:p>
            <a:pPr defTabSz="321457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8176871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-190500" y="-8930"/>
            <a:ext cx="8438255" cy="68758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72" name="Line"/>
          <p:cNvSpPr/>
          <p:nvPr/>
        </p:nvSpPr>
        <p:spPr>
          <a:xfrm>
            <a:off x="6584156" y="1107281"/>
            <a:ext cx="5060156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</a:ln>
        </p:spPr>
        <p:txBody>
          <a:bodyPr lIns="35719" tIns="35719" rIns="35719" bIns="35719" anchor="ctr"/>
          <a:lstStyle/>
          <a:p>
            <a:pPr defTabSz="321457">
              <a:spcBef>
                <a:spcPts val="0"/>
              </a:spcBef>
              <a:defRPr sz="1200" i="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73" name="Title Text"/>
          <p:cNvSpPr txBox="1">
            <a:spLocks noGrp="1"/>
          </p:cNvSpPr>
          <p:nvPr>
            <p:ph type="title"/>
          </p:nvPr>
        </p:nvSpPr>
        <p:spPr>
          <a:xfrm>
            <a:off x="6584156" y="508992"/>
            <a:ext cx="5060156" cy="50899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584156" y="1268016"/>
            <a:ext cx="5060156" cy="5080992"/>
          </a:xfrm>
          <a:prstGeom prst="rect">
            <a:avLst/>
          </a:prstGeom>
        </p:spPr>
        <p:txBody>
          <a:bodyPr/>
          <a:lstStyle>
            <a:lvl1pPr marL="285740" indent="-285740">
              <a:defRPr sz="1969"/>
            </a:lvl1pPr>
            <a:lvl2pPr marL="571480" indent="-285740">
              <a:defRPr sz="1969"/>
            </a:lvl2pPr>
            <a:lvl3pPr marL="857220" indent="-285740">
              <a:defRPr sz="1969"/>
            </a:lvl3pPr>
            <a:lvl4pPr marL="1142959" indent="-285740">
              <a:defRPr sz="1969"/>
            </a:lvl4pPr>
            <a:lvl5pPr marL="1428699" indent="-285740">
              <a:defRPr sz="1969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7975926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9021736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535781" y="357188"/>
            <a:ext cx="6988969" cy="56949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1" name="Abstract background with overlapping green and yellow shapes"/>
          <p:cNvSpPr>
            <a:spLocks noGrp="1"/>
          </p:cNvSpPr>
          <p:nvPr>
            <p:ph type="pic" sz="quarter" idx="22"/>
          </p:nvPr>
        </p:nvSpPr>
        <p:spPr>
          <a:xfrm>
            <a:off x="7447563" y="298450"/>
            <a:ext cx="4945449" cy="32057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2" name="Abstract background with overlapping blue, green and white circles of different sizes"/>
          <p:cNvSpPr>
            <a:spLocks noGrp="1"/>
          </p:cNvSpPr>
          <p:nvPr>
            <p:ph type="pic" sz="quarter" idx="23"/>
          </p:nvPr>
        </p:nvSpPr>
        <p:spPr>
          <a:xfrm>
            <a:off x="7596188" y="3000375"/>
            <a:ext cx="4191000" cy="3143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5781" y="5661422"/>
            <a:ext cx="11120438" cy="93761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984"/>
              </a:spcBef>
              <a:buSzTx/>
              <a:buFontTx/>
              <a:buNone/>
              <a:defRPr sz="1969" i="1" spc="20"/>
            </a:lvl1pPr>
            <a:lvl2pPr marL="0" indent="0">
              <a:spcBef>
                <a:spcPts val="984"/>
              </a:spcBef>
              <a:buSzTx/>
              <a:buFontTx/>
              <a:buNone/>
              <a:defRPr sz="1969" i="1" spc="20"/>
            </a:lvl2pPr>
            <a:lvl3pPr marL="0" indent="0">
              <a:spcBef>
                <a:spcPts val="984"/>
              </a:spcBef>
              <a:buSzTx/>
              <a:buFontTx/>
              <a:buNone/>
              <a:defRPr sz="1969" i="1" spc="20"/>
            </a:lvl3pPr>
            <a:lvl4pPr marL="0" indent="0">
              <a:spcBef>
                <a:spcPts val="984"/>
              </a:spcBef>
              <a:buSzTx/>
              <a:buFontTx/>
              <a:buNone/>
              <a:defRPr sz="1969" i="1" spc="20"/>
            </a:lvl4pPr>
            <a:lvl5pPr marL="0" indent="0">
              <a:spcBef>
                <a:spcPts val="984"/>
              </a:spcBef>
              <a:buSzTx/>
              <a:buFontTx/>
              <a:buNone/>
              <a:defRPr sz="1969" i="1" spc="2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8330717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“"/>
          <p:cNvSpPr txBox="1"/>
          <p:nvPr/>
        </p:nvSpPr>
        <p:spPr>
          <a:xfrm>
            <a:off x="476251" y="1385929"/>
            <a:ext cx="839975" cy="1951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1000" b="1" i="0" spc="0">
                <a:solidFill>
                  <a:srgbClr val="E4E4E4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rPr sz="14765"/>
              <a:t>“</a:t>
            </a:r>
          </a:p>
        </p:txBody>
      </p:sp>
      <p:sp>
        <p:nvSpPr>
          <p:cNvPr id="102" name="Type a quote here."/>
          <p:cNvSpPr txBox="1">
            <a:spLocks noGrp="1"/>
          </p:cNvSpPr>
          <p:nvPr>
            <p:ph type="body" sz="quarter" idx="21"/>
          </p:nvPr>
        </p:nvSpPr>
        <p:spPr>
          <a:xfrm>
            <a:off x="1821656" y="2721471"/>
            <a:ext cx="9834563" cy="6219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1125"/>
              </a:spcBef>
              <a:buSzTx/>
              <a:buFontTx/>
              <a:buNone/>
              <a:defRPr sz="3375">
                <a:solidFill>
                  <a:srgbClr val="747676"/>
                </a:solidFill>
              </a:defRPr>
            </a:lvl1pPr>
          </a:lstStyle>
          <a:p>
            <a:r>
              <a:t>Type a quote here.</a:t>
            </a:r>
          </a:p>
        </p:txBody>
      </p:sp>
      <p:sp>
        <p:nvSpPr>
          <p:cNvPr id="103" name="-Johnny Appleseed"/>
          <p:cNvSpPr txBox="1">
            <a:spLocks noGrp="1"/>
          </p:cNvSpPr>
          <p:nvPr>
            <p:ph type="body" sz="quarter" idx="22"/>
          </p:nvPr>
        </p:nvSpPr>
        <p:spPr>
          <a:xfrm>
            <a:off x="1821656" y="5464969"/>
            <a:ext cx="9834563" cy="48955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70000"/>
              </a:lnSpc>
              <a:spcBef>
                <a:spcPts val="1125"/>
              </a:spcBef>
              <a:buSzTx/>
              <a:buFontTx/>
              <a:buNone/>
              <a:defRPr sz="3375" i="1">
                <a:solidFill>
                  <a:srgbClr val="6B6D6D"/>
                </a:solidFill>
              </a:defRPr>
            </a:lvl1pPr>
          </a:lstStyle>
          <a:p>
            <a:r>
              <a:t>-Johnny Appleseed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24625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C60E-D9EC-3B40-B2D2-987CF9E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07F8-B56C-3645-8BDF-67B94309A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0A028-8E37-214C-A0A0-1C365F5F2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2C252-6B6D-3349-B87C-3B6F3469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2142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Abstract background with layers of red and white rectangles"/>
          <p:cNvSpPr>
            <a:spLocks noGrp="1"/>
          </p:cNvSpPr>
          <p:nvPr>
            <p:ph type="pic" idx="21"/>
          </p:nvPr>
        </p:nvSpPr>
        <p:spPr>
          <a:xfrm>
            <a:off x="-59531" y="-98226"/>
            <a:ext cx="12322969" cy="10041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721387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86408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BE6966-90D6-6A43-ABFA-6424E428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68E345-9948-D342-8ED6-1C82F8900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CF44B-DE2A-B449-9687-26F17BCB9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2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6668F-DFC2-1A42-9DEF-4904ED2FB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421E7-F6F8-D147-839C-3CD6CEEE8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CD195-D8BB-4B4F-A309-91989CB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22563-01E7-A14D-832B-6747D22DB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B5BBC-CB9B-114B-A8FD-BBE6E96B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E0E48-FAB1-0E4D-9C00-18E68A6B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01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2E6F0-3C18-7B40-B729-99AD3936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9D51F-EB34-CF46-88FB-5954092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49B8-4D56-5B40-9FC3-713CDF94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B854D-C3C4-494B-9B9A-06838464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1E7D9-230B-F34D-924D-5923FD99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96AD-7989-6044-8953-C11DE023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7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A54BBA7-E3FC-E141-8E2B-FAFF60E3842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00" y="5864400"/>
            <a:ext cx="3969669" cy="684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4FFC9-16DA-5E42-9B85-705D6D513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9F4B1-CF42-9B4B-837B-C2676B4B4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79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43E0-BA09-764B-8600-3C90107C1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A2BF0-F387-BB44-9E05-DF9EA5203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5DEC-72DD-4449-AB88-D903B1A36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8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707" r:id="rId12"/>
    <p:sldLayoutId id="214748368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AAA30D2-7A0D-C64A-B4C3-03E28AFBEDD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00" y="334800"/>
            <a:ext cx="5850033" cy="100799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4FFC9-16DA-5E42-9B85-705D6D513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9F4B1-CF42-9B4B-837B-C2676B4B4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79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43E0-BA09-764B-8600-3C90107C1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A2BF0-F387-BB44-9E05-DF9EA5203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5DEC-72DD-4449-AB88-D903B1A36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7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4FFC9-16DA-5E42-9B85-705D6D513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9F4B1-CF42-9B4B-837B-C2676B4B4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797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43E0-BA09-764B-8600-3C90107C1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A2BF0-F387-BB44-9E05-DF9EA5203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5DEC-72DD-4449-AB88-D903B1A36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A2ADB4-283D-974D-817E-6C1003650FB5}"/>
              </a:ext>
            </a:extLst>
          </p:cNvPr>
          <p:cNvSpPr/>
          <p:nvPr userDrawn="1"/>
        </p:nvSpPr>
        <p:spPr>
          <a:xfrm>
            <a:off x="441528" y="6263068"/>
            <a:ext cx="7711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MRC/CSO Social and Public Health Sciences Unit, University of Glasgow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3B001E-C6EC-264C-A94C-E3BB422A987C}"/>
              </a:ext>
            </a:extLst>
          </p:cNvPr>
          <p:cNvSpPr/>
          <p:nvPr userDrawn="1"/>
        </p:nvSpPr>
        <p:spPr>
          <a:xfrm>
            <a:off x="9514115" y="6263068"/>
            <a:ext cx="25637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glasgow.ac.uk/sphsu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09" r:id="rId2"/>
    <p:sldLayoutId id="2147483736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4FFC9-16DA-5E42-9B85-705D6D513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99F4B1-CF42-9B4B-837B-C2676B4B4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43E0-BA09-764B-8600-3C90107C1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B04E-34F7-234A-A2F3-02AC3C60A4C6}" type="datetimeFigureOut">
              <a:rPr lang="en-US" smtClean="0"/>
              <a:t>2/5/2024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A2BF0-F387-BB44-9E05-DF9EA5203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E5DEC-72DD-4449-AB88-D903B1A36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B6C04-F5E1-3947-BDE4-85543675A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44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535781" y="508992"/>
            <a:ext cx="11120438" cy="50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35781" y="1268016"/>
            <a:ext cx="11120438" cy="5080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45105" y="6465094"/>
            <a:ext cx="270907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spcBef>
                <a:spcPts val="0"/>
              </a:spcBef>
              <a:defRPr sz="1125" i="0" spc="0">
                <a:solidFill>
                  <a:srgbClr val="747676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388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</p:sldLayoutIdLst>
  <p:transition spd="med"/>
  <p:txStyles>
    <p:titleStyle>
      <a:lvl1pPr marL="0" marR="0" indent="0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1pPr>
      <a:lvl2pPr marL="0" marR="0" indent="241093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2pPr>
      <a:lvl3pPr marL="0" marR="0" indent="482186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3pPr>
      <a:lvl4pPr marL="0" marR="0" indent="723279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4pPr>
      <a:lvl5pPr marL="0" marR="0" indent="964372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5pPr>
      <a:lvl6pPr marL="0" marR="0" indent="1205465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6pPr>
      <a:lvl7pPr marL="0" marR="0" indent="1446558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7pPr>
      <a:lvl8pPr marL="0" marR="0" indent="1687651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8pPr>
      <a:lvl9pPr marL="0" marR="0" indent="1928744" algn="l" defTabSz="410751" rtl="0" latinLnBrk="0">
        <a:lnSpc>
          <a:spcPct val="100000"/>
        </a:lnSpc>
        <a:spcBef>
          <a:spcPts val="1617"/>
        </a:spcBef>
        <a:spcAft>
          <a:spcPts val="0"/>
        </a:spcAft>
        <a:buClrTx/>
        <a:buSzTx/>
        <a:buFontTx/>
        <a:buNone/>
        <a:tabLst/>
        <a:defRPr sz="3656" b="0" i="0" u="none" strike="noStrike" cap="all" spc="0" baseline="0">
          <a:solidFill>
            <a:srgbClr val="747676"/>
          </a:solidFill>
          <a:uFillTx/>
          <a:latin typeface="+mn-lt"/>
          <a:ea typeface="+mn-ea"/>
          <a:cs typeface="+mn-cs"/>
          <a:sym typeface="DIN Condensed Bold"/>
        </a:defRPr>
      </a:lvl9pPr>
    </p:titleStyle>
    <p:bodyStyle>
      <a:lvl1pPr marL="330387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1pPr>
      <a:lvl2pPr marL="660773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2pPr>
      <a:lvl3pPr marL="991160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3pPr>
      <a:lvl4pPr marL="1321547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4pPr>
      <a:lvl5pPr marL="1651933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5pPr>
      <a:lvl6pPr marL="1982320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6pPr>
      <a:lvl7pPr marL="2312707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7pPr>
      <a:lvl8pPr marL="2643094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8pPr>
      <a:lvl9pPr marL="2973480" marR="0" indent="-330387" algn="l" defTabSz="410751" rtl="0" latinLnBrk="0">
        <a:lnSpc>
          <a:spcPct val="100000"/>
        </a:lnSpc>
        <a:spcBef>
          <a:spcPts val="1266"/>
        </a:spcBef>
        <a:spcAft>
          <a:spcPts val="0"/>
        </a:spcAft>
        <a:buClrTx/>
        <a:buSzPct val="75000"/>
        <a:buFont typeface="Zapf Dingbats"/>
        <a:buChar char="➤"/>
        <a:tabLst/>
        <a:defRPr sz="2250" b="0" i="0" u="none" strike="noStrike" cap="none" spc="0" baseline="0"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9pPr>
    </p:bodyStyle>
    <p:otherStyle>
      <a:lvl1pPr marL="0" marR="0" indent="0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1pPr>
      <a:lvl2pPr marL="0" marR="0" indent="160729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2pPr>
      <a:lvl3pPr marL="0" marR="0" indent="321457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3pPr>
      <a:lvl4pPr marL="0" marR="0" indent="482186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4pPr>
      <a:lvl5pPr marL="0" marR="0" indent="642915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5pPr>
      <a:lvl6pPr marL="0" marR="0" indent="803643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6pPr>
      <a:lvl7pPr marL="0" marR="0" indent="964372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7pPr>
      <a:lvl8pPr marL="0" marR="0" indent="1125101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8pPr>
      <a:lvl9pPr marL="0" marR="0" indent="1285829" algn="r" defTabSz="41075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N Alternate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Mark.McCann@Glasgow.ac.uk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EEF98CBC-C416-13A2-6A87-0AB7291C3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20" y="-1743345"/>
            <a:ext cx="11624731" cy="495723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Agent Based Modelling for Socits">
            <a:extLst>
              <a:ext uri="{FF2B5EF4-FFF2-40B4-BE49-F238E27FC236}">
                <a16:creationId xmlns:a16="http://schemas.microsoft.com/office/drawing/2014/main" id="{BC0E86F7-430D-D0BE-2D68-2C0970E759C6}"/>
              </a:ext>
            </a:extLst>
          </p:cNvPr>
          <p:cNvSpPr txBox="1">
            <a:spLocks/>
          </p:cNvSpPr>
          <p:nvPr/>
        </p:nvSpPr>
        <p:spPr>
          <a:xfrm>
            <a:off x="1784104" y="2755151"/>
            <a:ext cx="9326281" cy="1693505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67500" lnSpcReduction="20000"/>
          </a:bodyPr>
          <a:lstStyle>
            <a:lvl1pPr marL="0" marR="0" indent="0" algn="l" defTabSz="397256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8228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1pPr>
            <a:lvl2pPr marL="0" marR="0" indent="241093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2pPr>
            <a:lvl3pPr marL="0" marR="0" indent="482186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3pPr>
            <a:lvl4pPr marL="0" marR="0" indent="723279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4pPr>
            <a:lvl5pPr marL="0" marR="0" indent="964372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5pPr>
            <a:lvl6pPr marL="0" marR="0" indent="1205465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6pPr>
            <a:lvl7pPr marL="0" marR="0" indent="1446558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7pPr>
            <a:lvl8pPr marL="0" marR="0" indent="1687651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8pPr>
            <a:lvl9pPr marL="0" marR="0" indent="1928744" algn="l" defTabSz="410751" rtl="0" latinLnBrk="0">
              <a:lnSpc>
                <a:spcPct val="100000"/>
              </a:lnSpc>
              <a:spcBef>
                <a:spcPts val="1617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56" b="0" i="0" u="none" strike="noStrike" cap="all" spc="0" baseline="0">
                <a:solidFill>
                  <a:srgbClr val="747676"/>
                </a:solidFill>
                <a:uFillTx/>
                <a:latin typeface="+mn-lt"/>
                <a:ea typeface="+mn-ea"/>
                <a:cs typeface="+mn-cs"/>
                <a:sym typeface="DIN Condensed Bold"/>
              </a:defRPr>
            </a:lvl9pPr>
          </a:lstStyle>
          <a:p>
            <a:pPr algn="ctr"/>
            <a:r>
              <a:rPr lang="en-GB" sz="5400" u="sng" kern="0" dirty="0"/>
              <a:t>Soc</a:t>
            </a:r>
            <a:r>
              <a:rPr lang="en-GB" sz="5400" kern="0" dirty="0"/>
              <a:t>ial S</a:t>
            </a:r>
            <a:r>
              <a:rPr lang="en-GB" sz="5400" u="sng" kern="0" dirty="0"/>
              <a:t>it</a:t>
            </a:r>
            <a:r>
              <a:rPr lang="en-GB" sz="5400" kern="0" dirty="0"/>
              <a:t>uational </a:t>
            </a:r>
            <a:r>
              <a:rPr lang="en-GB" sz="5400" u="sng" kern="0" dirty="0"/>
              <a:t>S</a:t>
            </a:r>
            <a:r>
              <a:rPr lang="en-GB" sz="5400" kern="0" dirty="0"/>
              <a:t>ystems approach to adolescent mental health</a:t>
            </a:r>
          </a:p>
          <a:p>
            <a:pPr algn="ctr"/>
            <a:r>
              <a:rPr lang="en-GB" sz="5400" kern="0" dirty="0"/>
              <a:t>Study information</a:t>
            </a:r>
            <a:endParaRPr lang="en-GB" kern="0" dirty="0"/>
          </a:p>
        </p:txBody>
      </p:sp>
      <p:pic>
        <p:nvPicPr>
          <p:cNvPr id="4" name="Socits logo options.pdf" descr="Socits logo options.pdf">
            <a:extLst>
              <a:ext uri="{FF2B5EF4-FFF2-40B4-BE49-F238E27FC236}">
                <a16:creationId xmlns:a16="http://schemas.microsoft.com/office/drawing/2014/main" id="{528272E0-BA20-7FF0-3A36-8B9B165976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16" t="9934" r="40706" b="9934"/>
          <a:stretch>
            <a:fillRect/>
          </a:stretch>
        </p:blipFill>
        <p:spPr>
          <a:xfrm>
            <a:off x="90727" y="4303542"/>
            <a:ext cx="2087181" cy="241832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unknown.png" descr="unknown.png">
            <a:extLst>
              <a:ext uri="{FF2B5EF4-FFF2-40B4-BE49-F238E27FC236}">
                <a16:creationId xmlns:a16="http://schemas.microsoft.com/office/drawing/2014/main" id="{651E4CB4-4B37-B5C9-ADDC-82A2CF9346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9263" y="6353414"/>
            <a:ext cx="3639540" cy="6272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3526544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292717" cy="37856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 will make all your information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anonymous. 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We delete all names and personal information before anyone uses the data for research and keep your confidential information secure.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0" y="345182"/>
            <a:ext cx="9470421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happens to my information? </a:t>
            </a:r>
          </a:p>
        </p:txBody>
      </p:sp>
      <p:pic>
        <p:nvPicPr>
          <p:cNvPr id="4" name="Graphic 3" descr="Lock outline">
            <a:extLst>
              <a:ext uri="{FF2B5EF4-FFF2-40B4-BE49-F238E27FC236}">
                <a16:creationId xmlns:a16="http://schemas.microsoft.com/office/drawing/2014/main" id="{B446712A-C009-15EE-9A4F-69E3A5FDA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62291" y="905749"/>
            <a:ext cx="2702170" cy="27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6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Lock outline">
            <a:extLst>
              <a:ext uri="{FF2B5EF4-FFF2-40B4-BE49-F238E27FC236}">
                <a16:creationId xmlns:a16="http://schemas.microsoft.com/office/drawing/2014/main" id="{C6EABDF5-3BF2-4C76-A2F7-20E84CFB9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8569" y="813848"/>
            <a:ext cx="1734771" cy="1734771"/>
          </a:xfrm>
          <a:prstGeom prst="rect">
            <a:avLst/>
          </a:prstGeom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ED82AA01-1687-4805-8769-22B7001DE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748674"/>
              </p:ext>
            </p:extLst>
          </p:nvPr>
        </p:nvGraphicFramePr>
        <p:xfrm>
          <a:off x="1921607" y="555788"/>
          <a:ext cx="8128000" cy="1747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61814167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0044675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787678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1793871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8819906"/>
                    </a:ext>
                  </a:extLst>
                </a:gridCol>
              </a:tblGrid>
              <a:tr h="346930">
                <a:tc>
                  <a:txBody>
                    <a:bodyPr/>
                    <a:lstStyle/>
                    <a:p>
                      <a:r>
                        <a:rPr lang="en-GB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Smoker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Friends with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99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John Chick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Music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Jack Doe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267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Tim Goat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Football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Lindsay Duck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7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Erin Ferret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Woman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Computer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John Chick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96921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B4B3038-7E34-4F6F-9B6B-1C2E31023B4C}"/>
              </a:ext>
            </a:extLst>
          </p:cNvPr>
          <p:cNvSpPr txBox="1"/>
          <p:nvPr/>
        </p:nvSpPr>
        <p:spPr>
          <a:xfrm>
            <a:off x="652584" y="3232016"/>
            <a:ext cx="1039934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confidential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answers are stored on secure drives in the University of Glasgow.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Access is restricted to the SOCITS research manager, IT and audit (security checking) team.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Nobody else will ever see the answers that each person gave. </a:t>
            </a:r>
            <a:endParaRPr lang="en-GB" dirty="0"/>
          </a:p>
        </p:txBody>
      </p:sp>
      <p:pic>
        <p:nvPicPr>
          <p:cNvPr id="10" name="Graphic 9" descr="Lock outline">
            <a:extLst>
              <a:ext uri="{FF2B5EF4-FFF2-40B4-BE49-F238E27FC236}">
                <a16:creationId xmlns:a16="http://schemas.microsoft.com/office/drawing/2014/main" id="{8B6FB5C3-F9F9-4D3A-BEDA-EAC412215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59460" y="846213"/>
            <a:ext cx="1734771" cy="173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25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87E679ED-142C-45FD-8722-F284B5DB1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663288"/>
              </p:ext>
            </p:extLst>
          </p:nvPr>
        </p:nvGraphicFramePr>
        <p:xfrm>
          <a:off x="1673958" y="671553"/>
          <a:ext cx="8128000" cy="175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61814167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0044675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787678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1793871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8819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Smoker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Friends with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99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X276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Music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267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F453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Football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M838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7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J48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Woman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Computer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X276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96921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69895D8-A060-475E-BFB5-96C6DDB85F90}"/>
              </a:ext>
            </a:extLst>
          </p:cNvPr>
          <p:cNvSpPr txBox="1"/>
          <p:nvPr/>
        </p:nvSpPr>
        <p:spPr>
          <a:xfrm>
            <a:off x="652584" y="2751992"/>
            <a:ext cx="10399346" cy="258532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Pseudonymous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data are stored separately and used for research.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cs typeface="Arial"/>
              </a:rPr>
              <a:t>Researchers can study your answers but will </a:t>
            </a:r>
            <a:r>
              <a:rPr lang="en-GB" b="1" dirty="0">
                <a:latin typeface="Arial"/>
                <a:cs typeface="Arial"/>
              </a:rPr>
              <a:t>never see real names</a:t>
            </a:r>
            <a:r>
              <a:rPr lang="en-GB" dirty="0">
                <a:latin typeface="Arial"/>
                <a:cs typeface="Arial"/>
              </a:rPr>
              <a:t>. The names of the schools that take part is also kept secret. 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Only the SOCITS research managers could find out the real names of X276, F453. We keep your names so that we can speak to you about a future survey.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74A892-E4F2-4ED2-80A6-29FDFBA8747A}"/>
              </a:ext>
            </a:extLst>
          </p:cNvPr>
          <p:cNvSpPr txBox="1"/>
          <p:nvPr/>
        </p:nvSpPr>
        <p:spPr>
          <a:xfrm>
            <a:off x="183173" y="168682"/>
            <a:ext cx="9374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Real names are replaced with </a:t>
            </a:r>
            <a:r>
              <a:rPr lang="en-GB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pseudonyms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so nobody finds out about your answers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31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87E679ED-142C-45FD-8722-F284B5DB1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923515"/>
              </p:ext>
            </p:extLst>
          </p:nvPr>
        </p:nvGraphicFramePr>
        <p:xfrm>
          <a:off x="2729035" y="710059"/>
          <a:ext cx="4876800" cy="175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80044675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787678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17938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Smoker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99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Music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267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Football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7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Woman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Computer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96921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69895D8-A060-475E-BFB5-96C6DDB85F90}"/>
              </a:ext>
            </a:extLst>
          </p:cNvPr>
          <p:cNvSpPr txBox="1"/>
          <p:nvPr/>
        </p:nvSpPr>
        <p:spPr>
          <a:xfrm>
            <a:off x="722922" y="2936631"/>
            <a:ext cx="1039934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Anonymous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data will be put in an online archive at the end of the study.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All names and ID codes linked to someone’s name will be removed.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Nobody will be able to work out the names of who took part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Only anonymous data will be used by other researchers in future.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1754A8-DD53-3543-6736-88AC25436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551" y="710059"/>
            <a:ext cx="3810718" cy="1644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6B01E7-456C-422A-BFCA-1B0FB5F3A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0479"/>
            <a:ext cx="2369780" cy="140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247265"/>
            <a:ext cx="102927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help make young people healthier and happier.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Your school will get a report to find out what is important in your school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0" y="345182"/>
            <a:ext cx="9470421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you use my answers for?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FDDDFD-A497-419C-8F29-29F18458B5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64" r="5001" b="52264"/>
          <a:stretch/>
        </p:blipFill>
        <p:spPr>
          <a:xfrm>
            <a:off x="978916" y="3464279"/>
            <a:ext cx="5117084" cy="21464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5004DB-7305-4B21-AE92-FFD8DE063D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1"/>
          <a:stretch/>
        </p:blipFill>
        <p:spPr>
          <a:xfrm>
            <a:off x="6927143" y="3134495"/>
            <a:ext cx="3641211" cy="307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32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93731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will get an information sheet with more details.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can ask your teacher for more information.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can ask a SOCITS researcher any questions on the day of the survey.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Anything you ask is confidential.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Principal Investigator is Dr Mark McCann.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Mark.McCann@Glasgow.ac.uk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635645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403243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EEA12423-832E-4531-0FF1-B64839907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185" y="-213510"/>
            <a:ext cx="6488316" cy="648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26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F646C-3B90-DFAF-8816-9B997658E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90C1F9D0-A996-D90C-E247-309767C3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185" y="-213510"/>
            <a:ext cx="6488316" cy="648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75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5870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find out: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healthy and happy are secondary school students?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things are most important for young people’s health and wellbeing?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 different situations school affect how young people feel? 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1058704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are we doing the SOCITS study?</a:t>
            </a:r>
            <a:endParaRPr kumimoji="0" lang="en-US" sz="4400" b="1" i="0" u="none" strike="noStrike" kern="1200" cap="none" spc="-150" normalizeH="0" baseline="0" noProof="0" dirty="0">
              <a:ln>
                <a:noFill/>
              </a:ln>
              <a:solidFill>
                <a:srgbClr val="2E2D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4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587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SOCITS is a study about health in secondary schools.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Students in two Scottish schools will take part in the study.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1058704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SOCITS?</a:t>
            </a:r>
            <a:endParaRPr kumimoji="0" lang="en-US" sz="4400" b="1" i="0" u="none" strike="noStrike" kern="1200" cap="none" spc="-150" normalizeH="0" baseline="0" noProof="0" dirty="0">
              <a:ln>
                <a:noFill/>
              </a:ln>
              <a:solidFill>
                <a:srgbClr val="2E2D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864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08DC7F5-099C-FD4D-905A-DC79A38901EC}"/>
              </a:ext>
            </a:extLst>
          </p:cNvPr>
          <p:cNvSpPr/>
          <p:nvPr/>
        </p:nvSpPr>
        <p:spPr>
          <a:xfrm>
            <a:off x="420796" y="1393952"/>
            <a:ext cx="47842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 don’t just mean online social networks.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patterns of friendships and other relationships - on or offline - are networks.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Networks are a good way to understand friendship groups and relationships, and how they affect health.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 will ask you questions about relationships with other people. </a:t>
            </a:r>
          </a:p>
          <a:p>
            <a:endParaRPr lang="en-GB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403340" y="345182"/>
            <a:ext cx="9013221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study looks at networks</a:t>
            </a:r>
          </a:p>
        </p:txBody>
      </p:sp>
      <p:pic>
        <p:nvPicPr>
          <p:cNvPr id="10" name="Graphic 9" descr="Male profile outline">
            <a:extLst>
              <a:ext uri="{FF2B5EF4-FFF2-40B4-BE49-F238E27FC236}">
                <a16:creationId xmlns:a16="http://schemas.microsoft.com/office/drawing/2014/main" id="{29D9E98B-0E03-4A56-BD48-AB8E2AEB4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8288" y="4741585"/>
            <a:ext cx="914400" cy="914400"/>
          </a:xfrm>
          <a:prstGeom prst="rect">
            <a:avLst/>
          </a:prstGeom>
        </p:spPr>
      </p:pic>
      <p:pic>
        <p:nvPicPr>
          <p:cNvPr id="12" name="Graphic 11" descr="School boy with solid fill">
            <a:extLst>
              <a:ext uri="{FF2B5EF4-FFF2-40B4-BE49-F238E27FC236}">
                <a16:creationId xmlns:a16="http://schemas.microsoft.com/office/drawing/2014/main" id="{D8A805DD-9A43-401A-A462-FEE67CEBA4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73414" y="1782308"/>
            <a:ext cx="914400" cy="914400"/>
          </a:xfrm>
          <a:prstGeom prst="rect">
            <a:avLst/>
          </a:prstGeom>
        </p:spPr>
      </p:pic>
      <p:pic>
        <p:nvPicPr>
          <p:cNvPr id="14" name="Graphic 13" descr="School boy outline">
            <a:extLst>
              <a:ext uri="{FF2B5EF4-FFF2-40B4-BE49-F238E27FC236}">
                <a16:creationId xmlns:a16="http://schemas.microsoft.com/office/drawing/2014/main" id="{F50053F1-6AA7-41E2-BACC-A99E514B4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49390" y="1782308"/>
            <a:ext cx="914400" cy="914400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516B7A71-43EA-4116-B6FF-08753518E407}"/>
              </a:ext>
            </a:extLst>
          </p:cNvPr>
          <p:cNvSpPr/>
          <p:nvPr/>
        </p:nvSpPr>
        <p:spPr>
          <a:xfrm>
            <a:off x="7493452" y="1861969"/>
            <a:ext cx="2635286" cy="9144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Friends with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C5E2533-EA54-4B23-8757-3666BFFB0763}"/>
              </a:ext>
            </a:extLst>
          </p:cNvPr>
          <p:cNvSpPr/>
          <p:nvPr/>
        </p:nvSpPr>
        <p:spPr>
          <a:xfrm rot="2248667">
            <a:off x="6896964" y="3442156"/>
            <a:ext cx="2760505" cy="9144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Friends with</a:t>
            </a:r>
          </a:p>
        </p:txBody>
      </p:sp>
    </p:spTree>
    <p:extLst>
      <p:ext uri="{BB962C8B-B14F-4D97-AF65-F5344CB8AC3E}">
        <p14:creationId xmlns:p14="http://schemas.microsoft.com/office/powerpoint/2010/main" val="4054406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E67786B-8CF6-7140-A9BE-F2F0A0F1F7F0}"/>
              </a:ext>
            </a:extLst>
          </p:cNvPr>
          <p:cNvSpPr txBox="1"/>
          <p:nvPr/>
        </p:nvSpPr>
        <p:spPr>
          <a:xfrm>
            <a:off x="403340" y="345182"/>
            <a:ext cx="9013221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study looks at situations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BC4588-AF4F-96DA-25B6-411C465CDD4F}"/>
              </a:ext>
            </a:extLst>
          </p:cNvPr>
          <p:cNvSpPr txBox="1"/>
          <p:nvPr/>
        </p:nvSpPr>
        <p:spPr>
          <a:xfrm>
            <a:off x="533400" y="1549400"/>
            <a:ext cx="10134600" cy="31244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sz="2400" dirty="0"/>
              <a:t>We will ask you about how you feel, and your relationships with other people in different situations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endParaRPr lang="en-GB" sz="2400" dirty="0"/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sz="2400" dirty="0"/>
              <a:t>Times of the day    “Lunchtime”, “PE class”, “The way home”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sz="2400" dirty="0"/>
              <a:t>Times of the year   “Start of year”, “Exam time”</a:t>
            </a: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sz="2400" dirty="0"/>
              <a:t>Places                    “The stairs”, “lockers”</a:t>
            </a:r>
            <a:endParaRPr lang="en-GB" sz="2400" dirty="0">
              <a:cs typeface="Arial"/>
            </a:endParaRPr>
          </a:p>
          <a:p>
            <a:pPr>
              <a:lnSpc>
                <a:spcPct val="90000"/>
              </a:lnSpc>
              <a:spcBef>
                <a:spcPts val="1067"/>
              </a:spcBef>
            </a:pPr>
            <a:r>
              <a:rPr lang="en-GB" sz="2400" dirty="0"/>
              <a:t>Things you do        “Get the bus”, “Eating”, “Doing PE”</a:t>
            </a:r>
          </a:p>
        </p:txBody>
      </p:sp>
    </p:spTree>
    <p:extLst>
      <p:ext uri="{BB962C8B-B14F-4D97-AF65-F5344CB8AC3E}">
        <p14:creationId xmlns:p14="http://schemas.microsoft.com/office/powerpoint/2010/main" val="1380419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114623"/>
            <a:ext cx="661061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Bring a phone, laptop or tablet with you on the day of the survey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Log into a survey and answer the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not a test, there are no right or wrong answers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don’t have to tell anyone your answers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 will ask you about the survey three time this year, to see how things change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394549" y="345182"/>
            <a:ext cx="744819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I be asked to do?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A1317-F365-CBBD-DB2C-DD7801492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760" y="1114623"/>
            <a:ext cx="4591691" cy="319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9373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don’t need to take part in the survey.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can stop taking part if you change your mind.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744819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I have to take part?</a:t>
            </a:r>
          </a:p>
        </p:txBody>
      </p:sp>
    </p:spTree>
    <p:extLst>
      <p:ext uri="{BB962C8B-B14F-4D97-AF65-F5344CB8AC3E}">
        <p14:creationId xmlns:p14="http://schemas.microsoft.com/office/powerpoint/2010/main" val="775381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502578" y="1114772"/>
            <a:ext cx="827048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Your information is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confidential. 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SOCITS researchers will keep all your information a secret. Only the students in your year and the researchers know the names of people in the study.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We’ll never tell teachers, parents, or anyone your name and the answers you put in the survey.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only time we will tell other people about you is if someone is in danger and we need to get help, like an ambulance, police or a teacher. </a:t>
            </a:r>
          </a:p>
          <a:p>
            <a:endParaRPr lang="en-GB" sz="2400" dirty="0">
              <a:solidFill>
                <a:srgbClr val="6262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0" y="345182"/>
            <a:ext cx="9470421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 spc="-150" dirty="0">
                <a:solidFill>
                  <a:srgbClr val="2E2D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happens to my information?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03DD7D-F163-86BD-0E4C-E0CD058978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471"/>
          <a:stretch/>
        </p:blipFill>
        <p:spPr>
          <a:xfrm>
            <a:off x="8861467" y="1114623"/>
            <a:ext cx="3330533" cy="344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74895"/>
      </p:ext>
    </p:extLst>
  </p:cSld>
  <p:clrMapOvr>
    <a:masterClrMapping/>
  </p:clrMapOvr>
</p:sld>
</file>

<file path=ppt/theme/theme1.xml><?xml version="1.0" encoding="utf-8"?>
<a:theme xmlns:a="http://schemas.openxmlformats.org/drawingml/2006/main" name="Font and logo master">
  <a:themeElements>
    <a:clrScheme name="MR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00BED5"/>
      </a:accent1>
      <a:accent2>
        <a:srgbClr val="008AAD"/>
      </a:accent2>
      <a:accent3>
        <a:srgbClr val="E94D36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SO_SPHSU_Glasgow_powerpoint_basic v2" id="{021F3D51-FC6B-6345-98CA-E9643A74587A}" vid="{FF180143-F34E-0649-AEC2-6CF6F0E02476}"/>
    </a:ext>
  </a:extLst>
</a:theme>
</file>

<file path=ppt/theme/theme2.xml><?xml version="1.0" encoding="utf-8"?>
<a:theme xmlns:a="http://schemas.openxmlformats.org/drawingml/2006/main" name="1_Font and logo master">
  <a:themeElements>
    <a:clrScheme name="MR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00BED5"/>
      </a:accent1>
      <a:accent2>
        <a:srgbClr val="008AAD"/>
      </a:accent2>
      <a:accent3>
        <a:srgbClr val="E94D36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SO_SPHSU_Glasgow_powerpoint_basic v2" id="{021F3D51-FC6B-6345-98CA-E9643A74587A}" vid="{FDE2BE6C-DAA3-B14B-967F-9CFAB8B4ED7F}"/>
    </a:ext>
  </a:extLst>
</a:theme>
</file>

<file path=ppt/theme/theme3.xml><?xml version="1.0" encoding="utf-8"?>
<a:theme xmlns:a="http://schemas.openxmlformats.org/drawingml/2006/main" name="1_Font and logo master 2">
  <a:themeElements>
    <a:clrScheme name="MR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00BED5"/>
      </a:accent1>
      <a:accent2>
        <a:srgbClr val="008AAD"/>
      </a:accent2>
      <a:accent3>
        <a:srgbClr val="E94D36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SO_SPHSU_Glasgow_powerpoint_basic v2" id="{021F3D51-FC6B-6345-98CA-E9643A74587A}" vid="{B772727B-3747-A34E-A664-7B4EB5673009}"/>
    </a:ext>
  </a:extLst>
</a:theme>
</file>

<file path=ppt/theme/theme4.xml><?xml version="1.0" encoding="utf-8"?>
<a:theme xmlns:a="http://schemas.openxmlformats.org/drawingml/2006/main" name="Font master without logo">
  <a:themeElements>
    <a:clrScheme name="MR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00BED5"/>
      </a:accent1>
      <a:accent2>
        <a:srgbClr val="008AAD"/>
      </a:accent2>
      <a:accent3>
        <a:srgbClr val="E94D36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SO_SPHSU_Glasgow_powerpoint_basic v2" id="{021F3D51-FC6B-6345-98CA-E9643A74587A}" vid="{767E7BF4-DC15-B342-93DD-8E0C1F445680}"/>
    </a:ext>
  </a:extLst>
</a:theme>
</file>

<file path=ppt/theme/theme5.xml><?xml version="1.0" encoding="utf-8"?>
<a:theme xmlns:a="http://schemas.openxmlformats.org/drawingml/2006/main" name="New_Template9">
  <a:themeElements>
    <a:clrScheme name="New_Template9">
      <a:dk1>
        <a:srgbClr val="5C5C5C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Condensed Bold"/>
        <a:ea typeface="DIN Condensed Bold"/>
        <a:cs typeface="DIN Condensed Bold"/>
      </a:majorFont>
      <a:minorFont>
        <a:latin typeface="DIN Condensed Bold"/>
        <a:ea typeface="DIN Condensed Bold"/>
        <a:cs typeface="DIN Condensed Bold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DIN Alternate Bold"/>
            <a:ea typeface="DIN Alternate Bold"/>
            <a:cs typeface="DIN Alternate Bold"/>
            <a:sym typeface="DIN Alternate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1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Iowan Old Style Roman"/>
            <a:ea typeface="Iowan Old Style Roman"/>
            <a:cs typeface="Iowan Old Style Roman"/>
            <a:sym typeface="Iowan Old Style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2E12639AAC294CB7891C38307DDC41" ma:contentTypeVersion="14" ma:contentTypeDescription="Create a new document." ma:contentTypeScope="" ma:versionID="a14b301c7df05cd74673ffd4a95d5611">
  <xsd:schema xmlns:xsd="http://www.w3.org/2001/XMLSchema" xmlns:xs="http://www.w3.org/2001/XMLSchema" xmlns:p="http://schemas.microsoft.com/office/2006/metadata/properties" xmlns:ns2="c9b1d383-6e0c-48bf-9b3f-2112ab74342e" xmlns:ns3="166f10c9-c8cf-4541-b40e-eee93d0b90be" targetNamespace="http://schemas.microsoft.com/office/2006/metadata/properties" ma:root="true" ma:fieldsID="c7f5006848d4eec22c3eca45747f65a3" ns2:_="" ns3:_="">
    <xsd:import namespace="c9b1d383-6e0c-48bf-9b3f-2112ab74342e"/>
    <xsd:import namespace="166f10c9-c8cf-4541-b40e-eee93d0b90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1d383-6e0c-48bf-9b3f-2112ab7434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306b285-ac2c-4225-b56d-e54690cf9c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6f10c9-c8cf-4541-b40e-eee93d0b90b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9b1d383-6e0c-48bf-9b3f-2112ab7434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02D9AF-FF6B-438E-A2CA-C55AC1F751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BF1C3C-B4FB-469B-8AD9-031F5D6A5DED}">
  <ds:schemaRefs>
    <ds:schemaRef ds:uri="166f10c9-c8cf-4541-b40e-eee93d0b90be"/>
    <ds:schemaRef ds:uri="c9b1d383-6e0c-48bf-9b3f-2112ab74342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54C2E9A-0F0E-449C-A451-79B18E10128F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c9b1d383-6e0c-48bf-9b3f-2112ab74342e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166f10c9-c8cf-4541-b40e-eee93d0b90b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Font and logo master</Template>
  <TotalTime>345</TotalTime>
  <Words>772</Words>
  <Application>Microsoft Office PowerPoint</Application>
  <PresentationFormat>Widescreen</PresentationFormat>
  <Paragraphs>147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DIN Alternate Bold</vt:lpstr>
      <vt:lpstr>DIN Condensed Bold</vt:lpstr>
      <vt:lpstr>Iowan Old Style Roman</vt:lpstr>
      <vt:lpstr>Wingdings</vt:lpstr>
      <vt:lpstr>Zapf Dingbats</vt:lpstr>
      <vt:lpstr>Font and logo master</vt:lpstr>
      <vt:lpstr>1_Font and logo master</vt:lpstr>
      <vt:lpstr>1_Font and logo master 2</vt:lpstr>
      <vt:lpstr>Font master without logo</vt:lpstr>
      <vt:lpstr>New_Template9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Enni Pulkkinen</dc:creator>
  <cp:lastModifiedBy>Mark McCann</cp:lastModifiedBy>
  <cp:revision>35</cp:revision>
  <dcterms:created xsi:type="dcterms:W3CDTF">2021-08-17T09:58:22Z</dcterms:created>
  <dcterms:modified xsi:type="dcterms:W3CDTF">2024-02-05T09:57:06Z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0x0101005A2E12639AAC294CB7891C38307DDC41</vt:lpwstr>
  </property>
  <property fmtid="{D5CDD505-2E9C-101B-9397-08002B2CF9AE}" pid="3" name="_dlc_DocIdItemGuid">
    <vt:lpwstr>f12cc001-62dd-440d-a9d0-b637c535cd37</vt:lpwstr>
  </property>
  <property fmtid="{D5CDD505-2E9C-101B-9397-08002B2CF9AE}" pid="4" name="MediaServiceImageTags">
    <vt:lpwstr/>
  </property>
</Properties>
</file>