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0"/>
  </p:notesMasterIdLst>
  <p:handoutMasterIdLst>
    <p:handoutMasterId r:id="rId31"/>
  </p:handoutMasterIdLst>
  <p:sldIdLst>
    <p:sldId id="295" r:id="rId5"/>
    <p:sldId id="623" r:id="rId6"/>
    <p:sldId id="613" r:id="rId7"/>
    <p:sldId id="296" r:id="rId8"/>
    <p:sldId id="347" r:id="rId9"/>
    <p:sldId id="384" r:id="rId10"/>
    <p:sldId id="396" r:id="rId11"/>
    <p:sldId id="622" r:id="rId12"/>
    <p:sldId id="398" r:id="rId13"/>
    <p:sldId id="392" r:id="rId14"/>
    <p:sldId id="391" r:id="rId15"/>
    <p:sldId id="393" r:id="rId16"/>
    <p:sldId id="618" r:id="rId17"/>
    <p:sldId id="625" r:id="rId18"/>
    <p:sldId id="636" r:id="rId19"/>
    <p:sldId id="624" r:id="rId20"/>
    <p:sldId id="626" r:id="rId21"/>
    <p:sldId id="627" r:id="rId22"/>
    <p:sldId id="628" r:id="rId23"/>
    <p:sldId id="629" r:id="rId24"/>
    <p:sldId id="630" r:id="rId25"/>
    <p:sldId id="631" r:id="rId26"/>
    <p:sldId id="632" r:id="rId27"/>
    <p:sldId id="633" r:id="rId28"/>
    <p:sldId id="635"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lad, Anca D" initials="VAD" lastIdx="1" clrIdx="0">
    <p:extLst>
      <p:ext uri="{19B8F6BF-5375-455C-9EA6-DF929625EA0E}">
        <p15:presenceInfo xmlns:p15="http://schemas.microsoft.com/office/powerpoint/2012/main" userId="S-1-5-21-169893677-362310179-949767459-2330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2082"/>
    <a:srgbClr val="D39DFF"/>
    <a:srgbClr val="212322"/>
    <a:srgbClr val="D9E1E2"/>
    <a:srgbClr val="5B677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03721A-CBB9-4C19-9D3B-9E6BC98BA47E}" v="1" dt="2024-12-10T10:38:57.640"/>
    <p1510:client id="{9223AA38-6DC2-4683-BEBD-1F4874C6DE07}" v="35" dt="2024-12-11T09:56:43.304"/>
    <p1510:client id="{D9686850-779A-4CD5-9B71-9AE42B22F817}" v="7" dt="2024-12-11T09:28:50.0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ureen Haaker" userId="bf31cc4d-6ae1-4d0c-b88e-e8f9bfaf1c11" providerId="ADAL" clId="{D9686850-779A-4CD5-9B71-9AE42B22F817}"/>
    <pc:docChg chg="undo custSel addSld delSld modSld sldOrd">
      <pc:chgData name="Maureen Haaker" userId="bf31cc4d-6ae1-4d0c-b88e-e8f9bfaf1c11" providerId="ADAL" clId="{D9686850-779A-4CD5-9B71-9AE42B22F817}" dt="2024-12-11T09:28:50.031" v="3877" actId="20577"/>
      <pc:docMkLst>
        <pc:docMk/>
      </pc:docMkLst>
      <pc:sldChg chg="modNotesTx">
        <pc:chgData name="Maureen Haaker" userId="bf31cc4d-6ae1-4d0c-b88e-e8f9bfaf1c11" providerId="ADAL" clId="{D9686850-779A-4CD5-9B71-9AE42B22F817}" dt="2024-12-10T22:38:59.922" v="1669"/>
        <pc:sldMkLst>
          <pc:docMk/>
          <pc:sldMk cId="2088712284" sldId="296"/>
        </pc:sldMkLst>
      </pc:sldChg>
      <pc:sldChg chg="modNotesTx">
        <pc:chgData name="Maureen Haaker" userId="bf31cc4d-6ae1-4d0c-b88e-e8f9bfaf1c11" providerId="ADAL" clId="{D9686850-779A-4CD5-9B71-9AE42B22F817}" dt="2024-12-10T22:39:47.233" v="1759" actId="20577"/>
        <pc:sldMkLst>
          <pc:docMk/>
          <pc:sldMk cId="2084202159" sldId="347"/>
        </pc:sldMkLst>
      </pc:sldChg>
      <pc:sldChg chg="ord modNotesTx">
        <pc:chgData name="Maureen Haaker" userId="bf31cc4d-6ae1-4d0c-b88e-e8f9bfaf1c11" providerId="ADAL" clId="{D9686850-779A-4CD5-9B71-9AE42B22F817}" dt="2024-12-10T22:59:59.248" v="2832" actId="20577"/>
        <pc:sldMkLst>
          <pc:docMk/>
          <pc:sldMk cId="3180637571" sldId="391"/>
        </pc:sldMkLst>
      </pc:sldChg>
      <pc:sldChg chg="modNotesTx">
        <pc:chgData name="Maureen Haaker" userId="bf31cc4d-6ae1-4d0c-b88e-e8f9bfaf1c11" providerId="ADAL" clId="{D9686850-779A-4CD5-9B71-9AE42B22F817}" dt="2024-12-10T22:59:23.388" v="2664" actId="20577"/>
        <pc:sldMkLst>
          <pc:docMk/>
          <pc:sldMk cId="181930427" sldId="392"/>
        </pc:sldMkLst>
      </pc:sldChg>
      <pc:sldChg chg="modSp mod modNotesTx">
        <pc:chgData name="Maureen Haaker" userId="bf31cc4d-6ae1-4d0c-b88e-e8f9bfaf1c11" providerId="ADAL" clId="{D9686850-779A-4CD5-9B71-9AE42B22F817}" dt="2024-12-10T23:04:03.610" v="3122" actId="20577"/>
        <pc:sldMkLst>
          <pc:docMk/>
          <pc:sldMk cId="3202795831" sldId="393"/>
        </pc:sldMkLst>
        <pc:picChg chg="mod">
          <ac:chgData name="Maureen Haaker" userId="bf31cc4d-6ae1-4d0c-b88e-e8f9bfaf1c11" providerId="ADAL" clId="{D9686850-779A-4CD5-9B71-9AE42B22F817}" dt="2024-12-10T22:15:39.996" v="5" actId="1076"/>
          <ac:picMkLst>
            <pc:docMk/>
            <pc:sldMk cId="3202795831" sldId="393"/>
            <ac:picMk id="6" creationId="{02D86B2A-40D3-3221-613C-DCF81822FB19}"/>
          </ac:picMkLst>
        </pc:picChg>
      </pc:sldChg>
      <pc:sldChg chg="modNotesTx">
        <pc:chgData name="Maureen Haaker" userId="bf31cc4d-6ae1-4d0c-b88e-e8f9bfaf1c11" providerId="ADAL" clId="{D9686850-779A-4CD5-9B71-9AE42B22F817}" dt="2024-12-10T22:42:53.723" v="1802" actId="20577"/>
        <pc:sldMkLst>
          <pc:docMk/>
          <pc:sldMk cId="3169314282" sldId="396"/>
        </pc:sldMkLst>
      </pc:sldChg>
      <pc:sldChg chg="modNotesTx">
        <pc:chgData name="Maureen Haaker" userId="bf31cc4d-6ae1-4d0c-b88e-e8f9bfaf1c11" providerId="ADAL" clId="{D9686850-779A-4CD5-9B71-9AE42B22F817}" dt="2024-12-10T22:57:58.622" v="2371" actId="20577"/>
        <pc:sldMkLst>
          <pc:docMk/>
          <pc:sldMk cId="640817845" sldId="398"/>
        </pc:sldMkLst>
      </pc:sldChg>
      <pc:sldChg chg="modNotesTx">
        <pc:chgData name="Maureen Haaker" userId="bf31cc4d-6ae1-4d0c-b88e-e8f9bfaf1c11" providerId="ADAL" clId="{D9686850-779A-4CD5-9B71-9AE42B22F817}" dt="2024-12-11T09:28:50.031" v="3877" actId="20577"/>
        <pc:sldMkLst>
          <pc:docMk/>
          <pc:sldMk cId="3563399577" sldId="613"/>
        </pc:sldMkLst>
      </pc:sldChg>
      <pc:sldChg chg="add modNotesTx">
        <pc:chgData name="Maureen Haaker" userId="bf31cc4d-6ae1-4d0c-b88e-e8f9bfaf1c11" providerId="ADAL" clId="{D9686850-779A-4CD5-9B71-9AE42B22F817}" dt="2024-12-10T23:06:24.664" v="3314" actId="20577"/>
        <pc:sldMkLst>
          <pc:docMk/>
          <pc:sldMk cId="3939881905" sldId="618"/>
        </pc:sldMkLst>
      </pc:sldChg>
      <pc:sldChg chg="modSp mod modNotesTx">
        <pc:chgData name="Maureen Haaker" userId="bf31cc4d-6ae1-4d0c-b88e-e8f9bfaf1c11" providerId="ADAL" clId="{D9686850-779A-4CD5-9B71-9AE42B22F817}" dt="2024-12-10T22:55:51.347" v="2166" actId="20577"/>
        <pc:sldMkLst>
          <pc:docMk/>
          <pc:sldMk cId="2564909970" sldId="622"/>
        </pc:sldMkLst>
        <pc:spChg chg="mod">
          <ac:chgData name="Maureen Haaker" userId="bf31cc4d-6ae1-4d0c-b88e-e8f9bfaf1c11" providerId="ADAL" clId="{D9686850-779A-4CD5-9B71-9AE42B22F817}" dt="2024-12-10T22:44:17.633" v="1847" actId="20577"/>
          <ac:spMkLst>
            <pc:docMk/>
            <pc:sldMk cId="2564909970" sldId="622"/>
            <ac:spMk id="3" creationId="{1D197A02-A529-5370-B377-33EA97A3C070}"/>
          </ac:spMkLst>
        </pc:spChg>
      </pc:sldChg>
      <pc:sldChg chg="addSp delSp modSp mod modClrScheme chgLayout">
        <pc:chgData name="Maureen Haaker" userId="bf31cc4d-6ae1-4d0c-b88e-e8f9bfaf1c11" providerId="ADAL" clId="{D9686850-779A-4CD5-9B71-9AE42B22F817}" dt="2024-12-10T22:22:05.530" v="465" actId="20577"/>
        <pc:sldMkLst>
          <pc:docMk/>
          <pc:sldMk cId="3883171641" sldId="624"/>
        </pc:sldMkLst>
        <pc:spChg chg="del mod ord">
          <ac:chgData name="Maureen Haaker" userId="bf31cc4d-6ae1-4d0c-b88e-e8f9bfaf1c11" providerId="ADAL" clId="{D9686850-779A-4CD5-9B71-9AE42B22F817}" dt="2024-12-10T22:16:35.500" v="6" actId="700"/>
          <ac:spMkLst>
            <pc:docMk/>
            <pc:sldMk cId="3883171641" sldId="624"/>
            <ac:spMk id="2" creationId="{607EF4A9-345D-795C-F09E-01B4DC1337BB}"/>
          </ac:spMkLst>
        </pc:spChg>
        <pc:spChg chg="mod ord">
          <ac:chgData name="Maureen Haaker" userId="bf31cc4d-6ae1-4d0c-b88e-e8f9bfaf1c11" providerId="ADAL" clId="{D9686850-779A-4CD5-9B71-9AE42B22F817}" dt="2024-12-10T22:16:35.500" v="6" actId="700"/>
          <ac:spMkLst>
            <pc:docMk/>
            <pc:sldMk cId="3883171641" sldId="624"/>
            <ac:spMk id="3" creationId="{9D15F229-CD8E-A370-0DA1-A6979FB814E8}"/>
          </ac:spMkLst>
        </pc:spChg>
        <pc:spChg chg="del">
          <ac:chgData name="Maureen Haaker" userId="bf31cc4d-6ae1-4d0c-b88e-e8f9bfaf1c11" providerId="ADAL" clId="{D9686850-779A-4CD5-9B71-9AE42B22F817}" dt="2024-12-10T22:16:35.500" v="6" actId="700"/>
          <ac:spMkLst>
            <pc:docMk/>
            <pc:sldMk cId="3883171641" sldId="624"/>
            <ac:spMk id="4" creationId="{D4245C76-D536-C9A9-11A7-A540E63766FC}"/>
          </ac:spMkLst>
        </pc:spChg>
        <pc:spChg chg="add mod ord">
          <ac:chgData name="Maureen Haaker" userId="bf31cc4d-6ae1-4d0c-b88e-e8f9bfaf1c11" providerId="ADAL" clId="{D9686850-779A-4CD5-9B71-9AE42B22F817}" dt="2024-12-10T22:22:05.530" v="465" actId="20577"/>
          <ac:spMkLst>
            <pc:docMk/>
            <pc:sldMk cId="3883171641" sldId="624"/>
            <ac:spMk id="5" creationId="{C7661015-AA21-2E12-0A89-279EB1337490}"/>
          </ac:spMkLst>
        </pc:spChg>
        <pc:spChg chg="add mod ord">
          <ac:chgData name="Maureen Haaker" userId="bf31cc4d-6ae1-4d0c-b88e-e8f9bfaf1c11" providerId="ADAL" clId="{D9686850-779A-4CD5-9B71-9AE42B22F817}" dt="2024-12-10T22:21:40.172" v="451" actId="20577"/>
          <ac:spMkLst>
            <pc:docMk/>
            <pc:sldMk cId="3883171641" sldId="624"/>
            <ac:spMk id="6" creationId="{981F0478-333B-6142-06C6-6D8C7C90664A}"/>
          </ac:spMkLst>
        </pc:spChg>
      </pc:sldChg>
      <pc:sldChg chg="addSp delSp modSp new mod modClrScheme chgLayout">
        <pc:chgData name="Maureen Haaker" userId="bf31cc4d-6ae1-4d0c-b88e-e8f9bfaf1c11" providerId="ADAL" clId="{D9686850-779A-4CD5-9B71-9AE42B22F817}" dt="2024-12-10T22:19:38.131" v="239" actId="20577"/>
        <pc:sldMkLst>
          <pc:docMk/>
          <pc:sldMk cId="524652351" sldId="625"/>
        </pc:sldMkLst>
        <pc:spChg chg="mod ord">
          <ac:chgData name="Maureen Haaker" userId="bf31cc4d-6ae1-4d0c-b88e-e8f9bfaf1c11" providerId="ADAL" clId="{D9686850-779A-4CD5-9B71-9AE42B22F817}" dt="2024-12-10T22:18:01.211" v="154" actId="700"/>
          <ac:spMkLst>
            <pc:docMk/>
            <pc:sldMk cId="524652351" sldId="625"/>
            <ac:spMk id="2" creationId="{30FCDE50-829A-51E1-9179-EDF1C1DDCF85}"/>
          </ac:spMkLst>
        </pc:spChg>
        <pc:spChg chg="mod ord">
          <ac:chgData name="Maureen Haaker" userId="bf31cc4d-6ae1-4d0c-b88e-e8f9bfaf1c11" providerId="ADAL" clId="{D9686850-779A-4CD5-9B71-9AE42B22F817}" dt="2024-12-10T22:18:01.211" v="154" actId="700"/>
          <ac:spMkLst>
            <pc:docMk/>
            <pc:sldMk cId="524652351" sldId="625"/>
            <ac:spMk id="3" creationId="{9E1F61EC-F3A1-ED22-8868-62D666AD29DA}"/>
          </ac:spMkLst>
        </pc:spChg>
        <pc:spChg chg="del mod ord">
          <ac:chgData name="Maureen Haaker" userId="bf31cc4d-6ae1-4d0c-b88e-e8f9bfaf1c11" providerId="ADAL" clId="{D9686850-779A-4CD5-9B71-9AE42B22F817}" dt="2024-12-10T22:18:10.110" v="156" actId="478"/>
          <ac:spMkLst>
            <pc:docMk/>
            <pc:sldMk cId="524652351" sldId="625"/>
            <ac:spMk id="4" creationId="{3C90365D-3D36-1C38-0AF7-6A81A44642D0}"/>
          </ac:spMkLst>
        </pc:spChg>
        <pc:spChg chg="add mod ord">
          <ac:chgData name="Maureen Haaker" userId="bf31cc4d-6ae1-4d0c-b88e-e8f9bfaf1c11" providerId="ADAL" clId="{D9686850-779A-4CD5-9B71-9AE42B22F817}" dt="2024-12-10T22:19:38.131" v="239" actId="20577"/>
          <ac:spMkLst>
            <pc:docMk/>
            <pc:sldMk cId="524652351" sldId="625"/>
            <ac:spMk id="5" creationId="{14108536-08FB-74D4-504C-8D89225EC2C7}"/>
          </ac:spMkLst>
        </pc:spChg>
      </pc:sldChg>
      <pc:sldChg chg="modSp new mod">
        <pc:chgData name="Maureen Haaker" userId="bf31cc4d-6ae1-4d0c-b88e-e8f9bfaf1c11" providerId="ADAL" clId="{D9686850-779A-4CD5-9B71-9AE42B22F817}" dt="2024-12-10T22:23:21.666" v="695" actId="20577"/>
        <pc:sldMkLst>
          <pc:docMk/>
          <pc:sldMk cId="3682341155" sldId="626"/>
        </pc:sldMkLst>
        <pc:spChg chg="mod">
          <ac:chgData name="Maureen Haaker" userId="bf31cc4d-6ae1-4d0c-b88e-e8f9bfaf1c11" providerId="ADAL" clId="{D9686850-779A-4CD5-9B71-9AE42B22F817}" dt="2024-12-10T22:23:03.951" v="679" actId="14100"/>
          <ac:spMkLst>
            <pc:docMk/>
            <pc:sldMk cId="3682341155" sldId="626"/>
            <ac:spMk id="2" creationId="{A6CE2D6B-5FBE-C8F6-BAF3-A4E7BF8C97CF}"/>
          </ac:spMkLst>
        </pc:spChg>
        <pc:spChg chg="mod">
          <ac:chgData name="Maureen Haaker" userId="bf31cc4d-6ae1-4d0c-b88e-e8f9bfaf1c11" providerId="ADAL" clId="{D9686850-779A-4CD5-9B71-9AE42B22F817}" dt="2024-12-10T22:23:21.666" v="695" actId="20577"/>
          <ac:spMkLst>
            <pc:docMk/>
            <pc:sldMk cId="3682341155" sldId="626"/>
            <ac:spMk id="3" creationId="{E08CE3D1-EB0B-C77F-5352-E7C8024852FB}"/>
          </ac:spMkLst>
        </pc:spChg>
      </pc:sldChg>
      <pc:sldChg chg="modSp new mod">
        <pc:chgData name="Maureen Haaker" userId="bf31cc4d-6ae1-4d0c-b88e-e8f9bfaf1c11" providerId="ADAL" clId="{D9686850-779A-4CD5-9B71-9AE42B22F817}" dt="2024-12-10T22:25:09.742" v="763" actId="14100"/>
        <pc:sldMkLst>
          <pc:docMk/>
          <pc:sldMk cId="302223625" sldId="627"/>
        </pc:sldMkLst>
        <pc:spChg chg="mod">
          <ac:chgData name="Maureen Haaker" userId="bf31cc4d-6ae1-4d0c-b88e-e8f9bfaf1c11" providerId="ADAL" clId="{D9686850-779A-4CD5-9B71-9AE42B22F817}" dt="2024-12-10T22:25:09.742" v="763" actId="14100"/>
          <ac:spMkLst>
            <pc:docMk/>
            <pc:sldMk cId="302223625" sldId="627"/>
            <ac:spMk id="2" creationId="{10B4C951-50B7-C4C8-C222-434C8CAA46EB}"/>
          </ac:spMkLst>
        </pc:spChg>
        <pc:spChg chg="mod">
          <ac:chgData name="Maureen Haaker" userId="bf31cc4d-6ae1-4d0c-b88e-e8f9bfaf1c11" providerId="ADAL" clId="{D9686850-779A-4CD5-9B71-9AE42B22F817}" dt="2024-12-10T22:24:56.722" v="762" actId="20577"/>
          <ac:spMkLst>
            <pc:docMk/>
            <pc:sldMk cId="302223625" sldId="627"/>
            <ac:spMk id="3" creationId="{4FF537F4-8E22-2FB8-4C1D-293A83EDFF74}"/>
          </ac:spMkLst>
        </pc:spChg>
      </pc:sldChg>
      <pc:sldChg chg="modSp new mod">
        <pc:chgData name="Maureen Haaker" userId="bf31cc4d-6ae1-4d0c-b88e-e8f9bfaf1c11" providerId="ADAL" clId="{D9686850-779A-4CD5-9B71-9AE42B22F817}" dt="2024-12-10T22:27:23.480" v="1089" actId="20577"/>
        <pc:sldMkLst>
          <pc:docMk/>
          <pc:sldMk cId="3946018957" sldId="628"/>
        </pc:sldMkLst>
        <pc:spChg chg="mod">
          <ac:chgData name="Maureen Haaker" userId="bf31cc4d-6ae1-4d0c-b88e-e8f9bfaf1c11" providerId="ADAL" clId="{D9686850-779A-4CD5-9B71-9AE42B22F817}" dt="2024-12-10T22:26:34.879" v="929" actId="20577"/>
          <ac:spMkLst>
            <pc:docMk/>
            <pc:sldMk cId="3946018957" sldId="628"/>
            <ac:spMk id="2" creationId="{F8E26FAC-E35A-0655-2DBA-15310030BD65}"/>
          </ac:spMkLst>
        </pc:spChg>
        <pc:spChg chg="mod">
          <ac:chgData name="Maureen Haaker" userId="bf31cc4d-6ae1-4d0c-b88e-e8f9bfaf1c11" providerId="ADAL" clId="{D9686850-779A-4CD5-9B71-9AE42B22F817}" dt="2024-12-10T22:27:23.480" v="1089" actId="20577"/>
          <ac:spMkLst>
            <pc:docMk/>
            <pc:sldMk cId="3946018957" sldId="628"/>
            <ac:spMk id="3" creationId="{7AB78CB3-5AA4-D53D-4D9D-2958C81F40A2}"/>
          </ac:spMkLst>
        </pc:spChg>
      </pc:sldChg>
      <pc:sldChg chg="delSp modSp new mod">
        <pc:chgData name="Maureen Haaker" userId="bf31cc4d-6ae1-4d0c-b88e-e8f9bfaf1c11" providerId="ADAL" clId="{D9686850-779A-4CD5-9B71-9AE42B22F817}" dt="2024-12-10T22:30:15.451" v="1385" actId="1076"/>
        <pc:sldMkLst>
          <pc:docMk/>
          <pc:sldMk cId="252209423" sldId="629"/>
        </pc:sldMkLst>
        <pc:spChg chg="mod">
          <ac:chgData name="Maureen Haaker" userId="bf31cc4d-6ae1-4d0c-b88e-e8f9bfaf1c11" providerId="ADAL" clId="{D9686850-779A-4CD5-9B71-9AE42B22F817}" dt="2024-12-10T22:30:15.451" v="1385" actId="1076"/>
          <ac:spMkLst>
            <pc:docMk/>
            <pc:sldMk cId="252209423" sldId="629"/>
            <ac:spMk id="2" creationId="{817F0607-0B89-0847-B921-AA87C6F2ED77}"/>
          </ac:spMkLst>
        </pc:spChg>
        <pc:spChg chg="del mod">
          <ac:chgData name="Maureen Haaker" userId="bf31cc4d-6ae1-4d0c-b88e-e8f9bfaf1c11" providerId="ADAL" clId="{D9686850-779A-4CD5-9B71-9AE42B22F817}" dt="2024-12-10T22:30:11.038" v="1384" actId="478"/>
          <ac:spMkLst>
            <pc:docMk/>
            <pc:sldMk cId="252209423" sldId="629"/>
            <ac:spMk id="3" creationId="{AA1DEA05-10B6-00DA-0BD0-76CBE1D78CA0}"/>
          </ac:spMkLst>
        </pc:spChg>
      </pc:sldChg>
      <pc:sldChg chg="delSp modSp new mod">
        <pc:chgData name="Maureen Haaker" userId="bf31cc4d-6ae1-4d0c-b88e-e8f9bfaf1c11" providerId="ADAL" clId="{D9686850-779A-4CD5-9B71-9AE42B22F817}" dt="2024-12-10T22:30:03.364" v="1383" actId="1076"/>
        <pc:sldMkLst>
          <pc:docMk/>
          <pc:sldMk cId="316706860" sldId="630"/>
        </pc:sldMkLst>
        <pc:spChg chg="mod">
          <ac:chgData name="Maureen Haaker" userId="bf31cc4d-6ae1-4d0c-b88e-e8f9bfaf1c11" providerId="ADAL" clId="{D9686850-779A-4CD5-9B71-9AE42B22F817}" dt="2024-12-10T22:30:03.364" v="1383" actId="1076"/>
          <ac:spMkLst>
            <pc:docMk/>
            <pc:sldMk cId="316706860" sldId="630"/>
            <ac:spMk id="2" creationId="{8145C696-0C8C-C58F-FFD9-314940F0C9CE}"/>
          </ac:spMkLst>
        </pc:spChg>
        <pc:spChg chg="del">
          <ac:chgData name="Maureen Haaker" userId="bf31cc4d-6ae1-4d0c-b88e-e8f9bfaf1c11" providerId="ADAL" clId="{D9686850-779A-4CD5-9B71-9AE42B22F817}" dt="2024-12-10T22:29:57.709" v="1382" actId="478"/>
          <ac:spMkLst>
            <pc:docMk/>
            <pc:sldMk cId="316706860" sldId="630"/>
            <ac:spMk id="3" creationId="{16B97273-4409-F847-73D4-C004693E0D9D}"/>
          </ac:spMkLst>
        </pc:spChg>
      </pc:sldChg>
      <pc:sldChg chg="delSp modSp new mod">
        <pc:chgData name="Maureen Haaker" userId="bf31cc4d-6ae1-4d0c-b88e-e8f9bfaf1c11" providerId="ADAL" clId="{D9686850-779A-4CD5-9B71-9AE42B22F817}" dt="2024-12-10T22:29:49.299" v="1381" actId="1076"/>
        <pc:sldMkLst>
          <pc:docMk/>
          <pc:sldMk cId="212220356" sldId="631"/>
        </pc:sldMkLst>
        <pc:spChg chg="mod">
          <ac:chgData name="Maureen Haaker" userId="bf31cc4d-6ae1-4d0c-b88e-e8f9bfaf1c11" providerId="ADAL" clId="{D9686850-779A-4CD5-9B71-9AE42B22F817}" dt="2024-12-10T22:29:49.299" v="1381" actId="1076"/>
          <ac:spMkLst>
            <pc:docMk/>
            <pc:sldMk cId="212220356" sldId="631"/>
            <ac:spMk id="2" creationId="{6E5E84D9-1DC9-2331-7FC1-FD9CFF3EF09A}"/>
          </ac:spMkLst>
        </pc:spChg>
        <pc:spChg chg="del">
          <ac:chgData name="Maureen Haaker" userId="bf31cc4d-6ae1-4d0c-b88e-e8f9bfaf1c11" providerId="ADAL" clId="{D9686850-779A-4CD5-9B71-9AE42B22F817}" dt="2024-12-10T22:29:42.240" v="1380" actId="478"/>
          <ac:spMkLst>
            <pc:docMk/>
            <pc:sldMk cId="212220356" sldId="631"/>
            <ac:spMk id="3" creationId="{E71C33F4-5EDE-B03D-B684-DDE3A6E9F468}"/>
          </ac:spMkLst>
        </pc:spChg>
      </pc:sldChg>
      <pc:sldChg chg="modSp new mod">
        <pc:chgData name="Maureen Haaker" userId="bf31cc4d-6ae1-4d0c-b88e-e8f9bfaf1c11" providerId="ADAL" clId="{D9686850-779A-4CD5-9B71-9AE42B22F817}" dt="2024-12-10T22:31:31.828" v="1563" actId="14100"/>
        <pc:sldMkLst>
          <pc:docMk/>
          <pc:sldMk cId="3500933164" sldId="632"/>
        </pc:sldMkLst>
        <pc:spChg chg="mod">
          <ac:chgData name="Maureen Haaker" userId="bf31cc4d-6ae1-4d0c-b88e-e8f9bfaf1c11" providerId="ADAL" clId="{D9686850-779A-4CD5-9B71-9AE42B22F817}" dt="2024-12-10T22:31:31.828" v="1563" actId="14100"/>
          <ac:spMkLst>
            <pc:docMk/>
            <pc:sldMk cId="3500933164" sldId="632"/>
            <ac:spMk id="2" creationId="{8D1A8E59-E26C-CEF9-3858-9B94384C9A57}"/>
          </ac:spMkLst>
        </pc:spChg>
        <pc:spChg chg="mod">
          <ac:chgData name="Maureen Haaker" userId="bf31cc4d-6ae1-4d0c-b88e-e8f9bfaf1c11" providerId="ADAL" clId="{D9686850-779A-4CD5-9B71-9AE42B22F817}" dt="2024-12-10T22:31:23.458" v="1562" actId="20577"/>
          <ac:spMkLst>
            <pc:docMk/>
            <pc:sldMk cId="3500933164" sldId="632"/>
            <ac:spMk id="3" creationId="{127B0FC9-6B28-0559-66D1-A661359FABB3}"/>
          </ac:spMkLst>
        </pc:spChg>
      </pc:sldChg>
      <pc:sldChg chg="delSp modSp new mod">
        <pc:chgData name="Maureen Haaker" userId="bf31cc4d-6ae1-4d0c-b88e-e8f9bfaf1c11" providerId="ADAL" clId="{D9686850-779A-4CD5-9B71-9AE42B22F817}" dt="2024-12-10T22:32:40.579" v="1664" actId="1076"/>
        <pc:sldMkLst>
          <pc:docMk/>
          <pc:sldMk cId="3506731450" sldId="633"/>
        </pc:sldMkLst>
        <pc:spChg chg="mod">
          <ac:chgData name="Maureen Haaker" userId="bf31cc4d-6ae1-4d0c-b88e-e8f9bfaf1c11" providerId="ADAL" clId="{D9686850-779A-4CD5-9B71-9AE42B22F817}" dt="2024-12-10T22:32:40.579" v="1664" actId="1076"/>
          <ac:spMkLst>
            <pc:docMk/>
            <pc:sldMk cId="3506731450" sldId="633"/>
            <ac:spMk id="2" creationId="{BB9F8D1B-0E2F-62D1-1BEA-0A1EEF1DC53A}"/>
          </ac:spMkLst>
        </pc:spChg>
        <pc:spChg chg="del">
          <ac:chgData name="Maureen Haaker" userId="bf31cc4d-6ae1-4d0c-b88e-e8f9bfaf1c11" providerId="ADAL" clId="{D9686850-779A-4CD5-9B71-9AE42B22F817}" dt="2024-12-10T22:32:27.250" v="1661" actId="478"/>
          <ac:spMkLst>
            <pc:docMk/>
            <pc:sldMk cId="3506731450" sldId="633"/>
            <ac:spMk id="3" creationId="{4A9E02E2-0B14-3816-C011-EB8F365D7872}"/>
          </ac:spMkLst>
        </pc:spChg>
      </pc:sldChg>
      <pc:sldChg chg="new del">
        <pc:chgData name="Maureen Haaker" userId="bf31cc4d-6ae1-4d0c-b88e-e8f9bfaf1c11" providerId="ADAL" clId="{D9686850-779A-4CD5-9B71-9AE42B22F817}" dt="2024-12-10T22:36:33.126" v="1667" actId="47"/>
        <pc:sldMkLst>
          <pc:docMk/>
          <pc:sldMk cId="2067483445" sldId="634"/>
        </pc:sldMkLst>
      </pc:sldChg>
      <pc:sldChg chg="add">
        <pc:chgData name="Maureen Haaker" userId="bf31cc4d-6ae1-4d0c-b88e-e8f9bfaf1c11" providerId="ADAL" clId="{D9686850-779A-4CD5-9B71-9AE42B22F817}" dt="2024-12-10T22:36:29.991" v="1666"/>
        <pc:sldMkLst>
          <pc:docMk/>
          <pc:sldMk cId="4173927130" sldId="635"/>
        </pc:sldMkLst>
      </pc:sldChg>
      <pc:sldChg chg="new del">
        <pc:chgData name="Maureen Haaker" userId="bf31cc4d-6ae1-4d0c-b88e-e8f9bfaf1c11" providerId="ADAL" clId="{D9686850-779A-4CD5-9B71-9AE42B22F817}" dt="2024-12-10T23:05:28.673" v="3125" actId="47"/>
        <pc:sldMkLst>
          <pc:docMk/>
          <pc:sldMk cId="2347721445" sldId="636"/>
        </pc:sldMkLst>
      </pc:sldChg>
      <pc:sldChg chg="addSp delSp modSp new mod modClrScheme chgLayout">
        <pc:chgData name="Maureen Haaker" userId="bf31cc4d-6ae1-4d0c-b88e-e8f9bfaf1c11" providerId="ADAL" clId="{D9686850-779A-4CD5-9B71-9AE42B22F817}" dt="2024-12-10T23:09:10.869" v="3872" actId="20577"/>
        <pc:sldMkLst>
          <pc:docMk/>
          <pc:sldMk cId="2397691012" sldId="636"/>
        </pc:sldMkLst>
        <pc:spChg chg="del mod ord">
          <ac:chgData name="Maureen Haaker" userId="bf31cc4d-6ae1-4d0c-b88e-e8f9bfaf1c11" providerId="ADAL" clId="{D9686850-779A-4CD5-9B71-9AE42B22F817}" dt="2024-12-10T23:07:06.170" v="3316" actId="700"/>
          <ac:spMkLst>
            <pc:docMk/>
            <pc:sldMk cId="2397691012" sldId="636"/>
            <ac:spMk id="2" creationId="{AFA083DB-0AF9-D550-AF7A-2461729A8081}"/>
          </ac:spMkLst>
        </pc:spChg>
        <pc:spChg chg="del mod ord">
          <ac:chgData name="Maureen Haaker" userId="bf31cc4d-6ae1-4d0c-b88e-e8f9bfaf1c11" providerId="ADAL" clId="{D9686850-779A-4CD5-9B71-9AE42B22F817}" dt="2024-12-10T23:07:06.170" v="3316" actId="700"/>
          <ac:spMkLst>
            <pc:docMk/>
            <pc:sldMk cId="2397691012" sldId="636"/>
            <ac:spMk id="3" creationId="{04DCF85E-AC04-ED2E-F83C-7C5E26FB0052}"/>
          </ac:spMkLst>
        </pc:spChg>
        <pc:spChg chg="mod ord">
          <ac:chgData name="Maureen Haaker" userId="bf31cc4d-6ae1-4d0c-b88e-e8f9bfaf1c11" providerId="ADAL" clId="{D9686850-779A-4CD5-9B71-9AE42B22F817}" dt="2024-12-10T23:07:06.170" v="3316" actId="700"/>
          <ac:spMkLst>
            <pc:docMk/>
            <pc:sldMk cId="2397691012" sldId="636"/>
            <ac:spMk id="4" creationId="{2C5C6001-27EE-DB13-C4FB-40220543D22B}"/>
          </ac:spMkLst>
        </pc:spChg>
        <pc:spChg chg="add mod ord">
          <ac:chgData name="Maureen Haaker" userId="bf31cc4d-6ae1-4d0c-b88e-e8f9bfaf1c11" providerId="ADAL" clId="{D9686850-779A-4CD5-9B71-9AE42B22F817}" dt="2024-12-10T23:07:10.045" v="3328" actId="20577"/>
          <ac:spMkLst>
            <pc:docMk/>
            <pc:sldMk cId="2397691012" sldId="636"/>
            <ac:spMk id="5" creationId="{0EA276F6-6308-60CF-9EE5-E9218E8F7EBD}"/>
          </ac:spMkLst>
        </pc:spChg>
        <pc:spChg chg="add mod ord">
          <ac:chgData name="Maureen Haaker" userId="bf31cc4d-6ae1-4d0c-b88e-e8f9bfaf1c11" providerId="ADAL" clId="{D9686850-779A-4CD5-9B71-9AE42B22F817}" dt="2024-12-10T23:09:10.869" v="3872" actId="20577"/>
          <ac:spMkLst>
            <pc:docMk/>
            <pc:sldMk cId="2397691012" sldId="636"/>
            <ac:spMk id="6" creationId="{6C1E78E3-763B-5B7E-EDAE-1352720F1BE8}"/>
          </ac:spMkLst>
        </pc:spChg>
      </pc:sldChg>
    </pc:docChg>
  </pc:docChgLst>
  <pc:docChgLst>
    <pc:chgData name="Maureen Haaker" userId="bf31cc4d-6ae1-4d0c-b88e-e8f9bfaf1c11" providerId="ADAL" clId="{0603721A-CBB9-4C19-9D3B-9E6BC98BA47E}"/>
    <pc:docChg chg="undo custSel addSld delSld modSld sldOrd">
      <pc:chgData name="Maureen Haaker" userId="bf31cc4d-6ae1-4d0c-b88e-e8f9bfaf1c11" providerId="ADAL" clId="{0603721A-CBB9-4C19-9D3B-9E6BC98BA47E}" dt="2024-12-10T12:41:17.421" v="374" actId="680"/>
      <pc:docMkLst>
        <pc:docMk/>
      </pc:docMkLst>
      <pc:sldChg chg="modSp mod">
        <pc:chgData name="Maureen Haaker" userId="bf31cc4d-6ae1-4d0c-b88e-e8f9bfaf1c11" providerId="ADAL" clId="{0603721A-CBB9-4C19-9D3B-9E6BC98BA47E}" dt="2024-12-10T10:34:35.717" v="45" actId="20577"/>
        <pc:sldMkLst>
          <pc:docMk/>
          <pc:sldMk cId="2245613381" sldId="295"/>
        </pc:sldMkLst>
        <pc:spChg chg="mod">
          <ac:chgData name="Maureen Haaker" userId="bf31cc4d-6ae1-4d0c-b88e-e8f9bfaf1c11" providerId="ADAL" clId="{0603721A-CBB9-4C19-9D3B-9E6BC98BA47E}" dt="2024-12-10T10:34:35.717" v="45" actId="20577"/>
          <ac:spMkLst>
            <pc:docMk/>
            <pc:sldMk cId="2245613381" sldId="295"/>
            <ac:spMk id="6" creationId="{430EC8A3-0AD7-AF49-3C81-C4E1B9F2C6DD}"/>
          </ac:spMkLst>
        </pc:spChg>
      </pc:sldChg>
      <pc:sldChg chg="ord">
        <pc:chgData name="Maureen Haaker" userId="bf31cc4d-6ae1-4d0c-b88e-e8f9bfaf1c11" providerId="ADAL" clId="{0603721A-CBB9-4C19-9D3B-9E6BC98BA47E}" dt="2024-12-10T10:34:51.150" v="47"/>
        <pc:sldMkLst>
          <pc:docMk/>
          <pc:sldMk cId="2088712284" sldId="296"/>
        </pc:sldMkLst>
      </pc:sldChg>
      <pc:sldChg chg="ord">
        <pc:chgData name="Maureen Haaker" userId="bf31cc4d-6ae1-4d0c-b88e-e8f9bfaf1c11" providerId="ADAL" clId="{0603721A-CBB9-4C19-9D3B-9E6BC98BA47E}" dt="2024-12-10T10:34:57.685" v="49"/>
        <pc:sldMkLst>
          <pc:docMk/>
          <pc:sldMk cId="2084202159" sldId="347"/>
        </pc:sldMkLst>
      </pc:sldChg>
      <pc:sldChg chg="modSp add del mod">
        <pc:chgData name="Maureen Haaker" userId="bf31cc4d-6ae1-4d0c-b88e-e8f9bfaf1c11" providerId="ADAL" clId="{0603721A-CBB9-4C19-9D3B-9E6BC98BA47E}" dt="2024-12-10T10:40:39.996" v="373" actId="47"/>
        <pc:sldMkLst>
          <pc:docMk/>
          <pc:sldMk cId="2586082402" sldId="348"/>
        </pc:sldMkLst>
        <pc:spChg chg="mod">
          <ac:chgData name="Maureen Haaker" userId="bf31cc4d-6ae1-4d0c-b88e-e8f9bfaf1c11" providerId="ADAL" clId="{0603721A-CBB9-4C19-9D3B-9E6BC98BA47E}" dt="2024-12-10T10:36:15.979" v="60" actId="33524"/>
          <ac:spMkLst>
            <pc:docMk/>
            <pc:sldMk cId="2586082402" sldId="348"/>
            <ac:spMk id="4" creationId="{00000000-0000-0000-0000-000000000000}"/>
          </ac:spMkLst>
        </pc:spChg>
      </pc:sldChg>
      <pc:sldChg chg="del">
        <pc:chgData name="Maureen Haaker" userId="bf31cc4d-6ae1-4d0c-b88e-e8f9bfaf1c11" providerId="ADAL" clId="{0603721A-CBB9-4C19-9D3B-9E6BC98BA47E}" dt="2024-12-10T10:35:37.322" v="54" actId="47"/>
        <pc:sldMkLst>
          <pc:docMk/>
          <pc:sldMk cId="1635726345" sldId="383"/>
        </pc:sldMkLst>
      </pc:sldChg>
      <pc:sldChg chg="ord">
        <pc:chgData name="Maureen Haaker" userId="bf31cc4d-6ae1-4d0c-b88e-e8f9bfaf1c11" providerId="ADAL" clId="{0603721A-CBB9-4C19-9D3B-9E6BC98BA47E}" dt="2024-12-10T10:35:35.605" v="53"/>
        <pc:sldMkLst>
          <pc:docMk/>
          <pc:sldMk cId="2467462391" sldId="384"/>
        </pc:sldMkLst>
      </pc:sldChg>
      <pc:sldChg chg="del">
        <pc:chgData name="Maureen Haaker" userId="bf31cc4d-6ae1-4d0c-b88e-e8f9bfaf1c11" providerId="ADAL" clId="{0603721A-CBB9-4C19-9D3B-9E6BC98BA47E}" dt="2024-12-10T10:35:26.806" v="51" actId="47"/>
        <pc:sldMkLst>
          <pc:docMk/>
          <pc:sldMk cId="2928128837" sldId="385"/>
        </pc:sldMkLst>
      </pc:sldChg>
      <pc:sldChg chg="del">
        <pc:chgData name="Maureen Haaker" userId="bf31cc4d-6ae1-4d0c-b88e-e8f9bfaf1c11" providerId="ADAL" clId="{0603721A-CBB9-4C19-9D3B-9E6BC98BA47E}" dt="2024-12-10T10:39:56.477" v="369" actId="47"/>
        <pc:sldMkLst>
          <pc:docMk/>
          <pc:sldMk cId="2964052646" sldId="388"/>
        </pc:sldMkLst>
      </pc:sldChg>
      <pc:sldChg chg="del">
        <pc:chgData name="Maureen Haaker" userId="bf31cc4d-6ae1-4d0c-b88e-e8f9bfaf1c11" providerId="ADAL" clId="{0603721A-CBB9-4C19-9D3B-9E6BC98BA47E}" dt="2024-12-10T10:39:56.477" v="369" actId="47"/>
        <pc:sldMkLst>
          <pc:docMk/>
          <pc:sldMk cId="2094741995" sldId="389"/>
        </pc:sldMkLst>
      </pc:sldChg>
      <pc:sldChg chg="del">
        <pc:chgData name="Maureen Haaker" userId="bf31cc4d-6ae1-4d0c-b88e-e8f9bfaf1c11" providerId="ADAL" clId="{0603721A-CBB9-4C19-9D3B-9E6BC98BA47E}" dt="2024-12-10T10:39:56.477" v="369" actId="47"/>
        <pc:sldMkLst>
          <pc:docMk/>
          <pc:sldMk cId="510562840" sldId="390"/>
        </pc:sldMkLst>
      </pc:sldChg>
      <pc:sldChg chg="del">
        <pc:chgData name="Maureen Haaker" userId="bf31cc4d-6ae1-4d0c-b88e-e8f9bfaf1c11" providerId="ADAL" clId="{0603721A-CBB9-4C19-9D3B-9E6BC98BA47E}" dt="2024-12-10T10:40:14.737" v="370" actId="47"/>
        <pc:sldMkLst>
          <pc:docMk/>
          <pc:sldMk cId="2755280876" sldId="394"/>
        </pc:sldMkLst>
      </pc:sldChg>
      <pc:sldChg chg="del">
        <pc:chgData name="Maureen Haaker" userId="bf31cc4d-6ae1-4d0c-b88e-e8f9bfaf1c11" providerId="ADAL" clId="{0603721A-CBB9-4C19-9D3B-9E6BC98BA47E}" dt="2024-12-10T10:40:25.655" v="372" actId="47"/>
        <pc:sldMkLst>
          <pc:docMk/>
          <pc:sldMk cId="1059283944" sldId="612"/>
        </pc:sldMkLst>
      </pc:sldChg>
      <pc:sldChg chg="del">
        <pc:chgData name="Maureen Haaker" userId="bf31cc4d-6ae1-4d0c-b88e-e8f9bfaf1c11" providerId="ADAL" clId="{0603721A-CBB9-4C19-9D3B-9E6BC98BA47E}" dt="2024-12-10T10:35:23.537" v="50" actId="47"/>
        <pc:sldMkLst>
          <pc:docMk/>
          <pc:sldMk cId="2753355148" sldId="614"/>
        </pc:sldMkLst>
      </pc:sldChg>
      <pc:sldChg chg="del">
        <pc:chgData name="Maureen Haaker" userId="bf31cc4d-6ae1-4d0c-b88e-e8f9bfaf1c11" providerId="ADAL" clId="{0603721A-CBB9-4C19-9D3B-9E6BC98BA47E}" dt="2024-12-10T10:40:14.737" v="370" actId="47"/>
        <pc:sldMkLst>
          <pc:docMk/>
          <pc:sldMk cId="2150682755" sldId="616"/>
        </pc:sldMkLst>
      </pc:sldChg>
      <pc:sldChg chg="del">
        <pc:chgData name="Maureen Haaker" userId="bf31cc4d-6ae1-4d0c-b88e-e8f9bfaf1c11" providerId="ADAL" clId="{0603721A-CBB9-4C19-9D3B-9E6BC98BA47E}" dt="2024-12-10T10:40:14.737" v="370" actId="47"/>
        <pc:sldMkLst>
          <pc:docMk/>
          <pc:sldMk cId="3939881905" sldId="618"/>
        </pc:sldMkLst>
      </pc:sldChg>
      <pc:sldChg chg="del">
        <pc:chgData name="Maureen Haaker" userId="bf31cc4d-6ae1-4d0c-b88e-e8f9bfaf1c11" providerId="ADAL" clId="{0603721A-CBB9-4C19-9D3B-9E6BC98BA47E}" dt="2024-12-10T10:35:41.157" v="55" actId="47"/>
        <pc:sldMkLst>
          <pc:docMk/>
          <pc:sldMk cId="225972721" sldId="619"/>
        </pc:sldMkLst>
      </pc:sldChg>
      <pc:sldChg chg="del">
        <pc:chgData name="Maureen Haaker" userId="bf31cc4d-6ae1-4d0c-b88e-e8f9bfaf1c11" providerId="ADAL" clId="{0603721A-CBB9-4C19-9D3B-9E6BC98BA47E}" dt="2024-12-10T10:35:43.191" v="56" actId="47"/>
        <pc:sldMkLst>
          <pc:docMk/>
          <pc:sldMk cId="503699951" sldId="620"/>
        </pc:sldMkLst>
      </pc:sldChg>
      <pc:sldChg chg="del">
        <pc:chgData name="Maureen Haaker" userId="bf31cc4d-6ae1-4d0c-b88e-e8f9bfaf1c11" providerId="ADAL" clId="{0603721A-CBB9-4C19-9D3B-9E6BC98BA47E}" dt="2024-12-10T10:35:45.381" v="57" actId="47"/>
        <pc:sldMkLst>
          <pc:docMk/>
          <pc:sldMk cId="4128142073" sldId="621"/>
        </pc:sldMkLst>
      </pc:sldChg>
      <pc:sldChg chg="modSp new mod">
        <pc:chgData name="Maureen Haaker" userId="bf31cc4d-6ae1-4d0c-b88e-e8f9bfaf1c11" providerId="ADAL" clId="{0603721A-CBB9-4C19-9D3B-9E6BC98BA47E}" dt="2024-12-10T10:37:46.051" v="348" actId="20577"/>
        <pc:sldMkLst>
          <pc:docMk/>
          <pc:sldMk cId="686105040" sldId="623"/>
        </pc:sldMkLst>
        <pc:spChg chg="mod">
          <ac:chgData name="Maureen Haaker" userId="bf31cc4d-6ae1-4d0c-b88e-e8f9bfaf1c11" providerId="ADAL" clId="{0603721A-CBB9-4C19-9D3B-9E6BC98BA47E}" dt="2024-12-10T10:36:23.531" v="77" actId="20577"/>
          <ac:spMkLst>
            <pc:docMk/>
            <pc:sldMk cId="686105040" sldId="623"/>
            <ac:spMk id="2" creationId="{1336C3F1-0F86-F83A-582F-7195A0E2A5CE}"/>
          </ac:spMkLst>
        </pc:spChg>
        <pc:spChg chg="mod">
          <ac:chgData name="Maureen Haaker" userId="bf31cc4d-6ae1-4d0c-b88e-e8f9bfaf1c11" providerId="ADAL" clId="{0603721A-CBB9-4C19-9D3B-9E6BC98BA47E}" dt="2024-12-10T10:37:46.051" v="348" actId="20577"/>
          <ac:spMkLst>
            <pc:docMk/>
            <pc:sldMk cId="686105040" sldId="623"/>
            <ac:spMk id="3" creationId="{13F4640B-AD6F-1BEA-9EEA-CA9F4416B262}"/>
          </ac:spMkLst>
        </pc:spChg>
      </pc:sldChg>
      <pc:sldChg chg="new">
        <pc:chgData name="Maureen Haaker" userId="bf31cc4d-6ae1-4d0c-b88e-e8f9bfaf1c11" providerId="ADAL" clId="{0603721A-CBB9-4C19-9D3B-9E6BC98BA47E}" dt="2024-12-10T12:41:17.421" v="374" actId="680"/>
        <pc:sldMkLst>
          <pc:docMk/>
          <pc:sldMk cId="3883171641" sldId="624"/>
        </pc:sldMkLst>
      </pc:sldChg>
      <pc:sldChg chg="modSp add del mod">
        <pc:chgData name="Maureen Haaker" userId="bf31cc4d-6ae1-4d0c-b88e-e8f9bfaf1c11" providerId="ADAL" clId="{0603721A-CBB9-4C19-9D3B-9E6BC98BA47E}" dt="2024-12-10T10:40:19.869" v="371" actId="47"/>
        <pc:sldMkLst>
          <pc:docMk/>
          <pc:sldMk cId="4289088172" sldId="624"/>
        </pc:sldMkLst>
        <pc:spChg chg="mod">
          <ac:chgData name="Maureen Haaker" userId="bf31cc4d-6ae1-4d0c-b88e-e8f9bfaf1c11" providerId="ADAL" clId="{0603721A-CBB9-4C19-9D3B-9E6BC98BA47E}" dt="2024-12-10T10:39:04.418" v="368" actId="20577"/>
          <ac:spMkLst>
            <pc:docMk/>
            <pc:sldMk cId="4289088172" sldId="624"/>
            <ac:spMk id="2" creationId="{7D88B5C2-97BC-ED9F-B20A-F398C01F3AD5}"/>
          </ac:spMkLst>
        </pc:spChg>
      </pc:sldChg>
    </pc:docChg>
  </pc:docChgLst>
  <pc:docChgLst>
    <pc:chgData name="Maureen Haaker" userId="bf31cc4d-6ae1-4d0c-b88e-e8f9bfaf1c11" providerId="ADAL" clId="{9223AA38-6DC2-4683-BEBD-1F4874C6DE07}"/>
    <pc:docChg chg="custSel modSld">
      <pc:chgData name="Maureen Haaker" userId="bf31cc4d-6ae1-4d0c-b88e-e8f9bfaf1c11" providerId="ADAL" clId="{9223AA38-6DC2-4683-BEBD-1F4874C6DE07}" dt="2024-12-11T09:56:43.304" v="34" actId="20577"/>
      <pc:docMkLst>
        <pc:docMk/>
      </pc:docMkLst>
      <pc:sldChg chg="modSp mod">
        <pc:chgData name="Maureen Haaker" userId="bf31cc4d-6ae1-4d0c-b88e-e8f9bfaf1c11" providerId="ADAL" clId="{9223AA38-6DC2-4683-BEBD-1F4874C6DE07}" dt="2024-12-11T09:56:43.304" v="34" actId="20577"/>
        <pc:sldMkLst>
          <pc:docMk/>
          <pc:sldMk cId="2245613381" sldId="295"/>
        </pc:sldMkLst>
        <pc:spChg chg="mod">
          <ac:chgData name="Maureen Haaker" userId="bf31cc4d-6ae1-4d0c-b88e-e8f9bfaf1c11" providerId="ADAL" clId="{9223AA38-6DC2-4683-BEBD-1F4874C6DE07}" dt="2024-12-11T09:56:43.304" v="34" actId="20577"/>
          <ac:spMkLst>
            <pc:docMk/>
            <pc:sldMk cId="2245613381" sldId="295"/>
            <ac:spMk id="6" creationId="{430EC8A3-0AD7-AF49-3C81-C4E1B9F2C6DD}"/>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DCMag\Downloads\Survey+Readiness+and+Perceptions+of+Synthetic+Data+Production+and+Dissemination+Among+Data+Owners_September+12,+2024_08.37%20(1).csv"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DCMag\Downloads\Survey+Readiness+and+Perceptions+of+Synthetic+Data+Production+and+Dissemination+Among+Data+Owners_September+12,+2024_08.37%20(1).csv"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pieChart>
        <c:varyColors val="1"/>
        <c:ser>
          <c:idx val="0"/>
          <c:order val="0"/>
          <c:dPt>
            <c:idx val="0"/>
            <c:bubble3D val="0"/>
            <c:spPr>
              <a:solidFill>
                <a:schemeClr val="accent6">
                  <a:shade val="53000"/>
                </a:schemeClr>
              </a:solidFill>
              <a:ln w="19050">
                <a:solidFill>
                  <a:schemeClr val="lt1"/>
                </a:solidFill>
              </a:ln>
              <a:effectLst/>
            </c:spPr>
            <c:extLst>
              <c:ext xmlns:c16="http://schemas.microsoft.com/office/drawing/2014/chart" uri="{C3380CC4-5D6E-409C-BE32-E72D297353CC}">
                <c16:uniqueId val="{00000001-DF82-450B-BED3-A06B78B3CE93}"/>
              </c:ext>
            </c:extLst>
          </c:dPt>
          <c:dPt>
            <c:idx val="1"/>
            <c:bubble3D val="0"/>
            <c:spPr>
              <a:solidFill>
                <a:schemeClr val="accent6">
                  <a:shade val="76000"/>
                </a:schemeClr>
              </a:solidFill>
              <a:ln w="19050">
                <a:solidFill>
                  <a:schemeClr val="lt1"/>
                </a:solidFill>
              </a:ln>
              <a:effectLst/>
            </c:spPr>
            <c:extLst>
              <c:ext xmlns:c16="http://schemas.microsoft.com/office/drawing/2014/chart" uri="{C3380CC4-5D6E-409C-BE32-E72D297353CC}">
                <c16:uniqueId val="{00000003-DF82-450B-BED3-A06B78B3CE93}"/>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DF82-450B-BED3-A06B78B3CE93}"/>
              </c:ext>
            </c:extLst>
          </c:dPt>
          <c:dPt>
            <c:idx val="3"/>
            <c:bubble3D val="0"/>
            <c:spPr>
              <a:solidFill>
                <a:schemeClr val="accent6">
                  <a:tint val="77000"/>
                </a:schemeClr>
              </a:solidFill>
              <a:ln w="19050">
                <a:solidFill>
                  <a:schemeClr val="lt1"/>
                </a:solidFill>
              </a:ln>
              <a:effectLst/>
            </c:spPr>
            <c:extLst>
              <c:ext xmlns:c16="http://schemas.microsoft.com/office/drawing/2014/chart" uri="{C3380CC4-5D6E-409C-BE32-E72D297353CC}">
                <c16:uniqueId val="{00000007-DF82-450B-BED3-A06B78B3CE93}"/>
              </c:ext>
            </c:extLst>
          </c:dPt>
          <c:dPt>
            <c:idx val="4"/>
            <c:bubble3D val="0"/>
            <c:spPr>
              <a:solidFill>
                <a:schemeClr val="accent6">
                  <a:tint val="54000"/>
                </a:schemeClr>
              </a:solidFill>
              <a:ln w="19050">
                <a:solidFill>
                  <a:schemeClr val="lt1"/>
                </a:solidFill>
              </a:ln>
              <a:effectLst/>
            </c:spPr>
            <c:extLst>
              <c:ext xmlns:c16="http://schemas.microsoft.com/office/drawing/2014/chart" uri="{C3380CC4-5D6E-409C-BE32-E72D297353CC}">
                <c16:uniqueId val="{00000009-DF82-450B-BED3-A06B78B3CE93}"/>
              </c:ext>
            </c:extLst>
          </c:dPt>
          <c:dLbls>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1800" b="0" i="0" u="none" strike="noStrike" kern="1200" baseline="0">
                    <a:solidFill>
                      <a:schemeClr val="bg2">
                        <a:lumMod val="10000"/>
                      </a:schemeClr>
                    </a:solidFill>
                    <a:latin typeface="+mn-lt"/>
                    <a:ea typeface="+mn-ea"/>
                    <a:cs typeface="+mn-cs"/>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Production!$P$9:$P$13</c:f>
              <c:strCache>
                <c:ptCount val="5"/>
                <c:pt idx="0">
                  <c:v>Producing from real data</c:v>
                </c:pt>
                <c:pt idx="1">
                  <c:v>Producing "data free" synethic data</c:v>
                </c:pt>
                <c:pt idx="2">
                  <c:v>Planning from real data and "data free" synethic data</c:v>
                </c:pt>
                <c:pt idx="3">
                  <c:v>Planning from real data </c:v>
                </c:pt>
                <c:pt idx="4">
                  <c:v>Do not plan to produce in the short term</c:v>
                </c:pt>
              </c:strCache>
            </c:strRef>
          </c:cat>
          <c:val>
            <c:numRef>
              <c:f>Production!$Q$9:$Q$13</c:f>
              <c:numCache>
                <c:formatCode>General</c:formatCode>
                <c:ptCount val="5"/>
                <c:pt idx="0">
                  <c:v>2</c:v>
                </c:pt>
                <c:pt idx="1">
                  <c:v>1</c:v>
                </c:pt>
                <c:pt idx="2">
                  <c:v>2</c:v>
                </c:pt>
                <c:pt idx="3">
                  <c:v>3</c:v>
                </c:pt>
                <c:pt idx="4">
                  <c:v>5</c:v>
                </c:pt>
              </c:numCache>
            </c:numRef>
          </c:val>
          <c:extLst>
            <c:ext xmlns:c16="http://schemas.microsoft.com/office/drawing/2014/chart" uri="{C3380CC4-5D6E-409C-BE32-E72D297353CC}">
              <c16:uniqueId val="{0000000A-DF82-450B-BED3-A06B78B3CE93}"/>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ser>
          <c:idx val="0"/>
          <c:order val="0"/>
          <c:dPt>
            <c:idx val="0"/>
            <c:bubble3D val="0"/>
            <c:spPr>
              <a:solidFill>
                <a:schemeClr val="dk1">
                  <a:tint val="88500"/>
                </a:schemeClr>
              </a:solidFill>
              <a:ln w="19050">
                <a:solidFill>
                  <a:schemeClr val="lt1"/>
                </a:solidFill>
              </a:ln>
              <a:effectLst/>
            </c:spPr>
            <c:extLst>
              <c:ext xmlns:c16="http://schemas.microsoft.com/office/drawing/2014/chart" uri="{C3380CC4-5D6E-409C-BE32-E72D297353CC}">
                <c16:uniqueId val="{00000001-203D-4D76-80FB-4816BFEC1CEB}"/>
              </c:ext>
            </c:extLst>
          </c:dPt>
          <c:dPt>
            <c:idx val="1"/>
            <c:bubble3D val="0"/>
            <c:spPr>
              <a:solidFill>
                <a:schemeClr val="dk1">
                  <a:tint val="55000"/>
                </a:schemeClr>
              </a:solidFill>
              <a:ln w="19050">
                <a:solidFill>
                  <a:schemeClr val="lt1"/>
                </a:solidFill>
              </a:ln>
              <a:effectLst/>
            </c:spPr>
            <c:extLst>
              <c:ext xmlns:c16="http://schemas.microsoft.com/office/drawing/2014/chart" uri="{C3380CC4-5D6E-409C-BE32-E72D297353CC}">
                <c16:uniqueId val="{00000003-203D-4D76-80FB-4816BFEC1CEB}"/>
              </c:ext>
            </c:extLst>
          </c:dPt>
          <c:dPt>
            <c:idx val="2"/>
            <c:bubble3D val="0"/>
            <c:spPr>
              <a:solidFill>
                <a:schemeClr val="dk1">
                  <a:tint val="75000"/>
                </a:schemeClr>
              </a:solidFill>
              <a:ln w="19050">
                <a:solidFill>
                  <a:schemeClr val="lt1"/>
                </a:solidFill>
              </a:ln>
              <a:effectLst/>
            </c:spPr>
            <c:extLst>
              <c:ext xmlns:c16="http://schemas.microsoft.com/office/drawing/2014/chart" uri="{C3380CC4-5D6E-409C-BE32-E72D297353CC}">
                <c16:uniqueId val="{00000005-203D-4D76-80FB-4816BFEC1CEB}"/>
              </c:ext>
            </c:extLst>
          </c:dPt>
          <c:dPt>
            <c:idx val="3"/>
            <c:bubble3D val="0"/>
            <c:spPr>
              <a:solidFill>
                <a:schemeClr val="dk1">
                  <a:tint val="98500"/>
                </a:schemeClr>
              </a:solidFill>
              <a:ln w="19050">
                <a:solidFill>
                  <a:schemeClr val="lt1"/>
                </a:solidFill>
              </a:ln>
              <a:effectLst/>
            </c:spPr>
            <c:extLst>
              <c:ext xmlns:c16="http://schemas.microsoft.com/office/drawing/2014/chart" uri="{C3380CC4-5D6E-409C-BE32-E72D297353CC}">
                <c16:uniqueId val="{00000007-203D-4D76-80FB-4816BFEC1CEB}"/>
              </c:ext>
            </c:extLst>
          </c:dPt>
          <c:dPt>
            <c:idx val="4"/>
            <c:bubble3D val="0"/>
            <c:spPr>
              <a:solidFill>
                <a:schemeClr val="dk1">
                  <a:tint val="30000"/>
                </a:schemeClr>
              </a:solidFill>
              <a:ln w="19050">
                <a:solidFill>
                  <a:schemeClr val="lt1"/>
                </a:solidFill>
              </a:ln>
              <a:effectLst/>
            </c:spPr>
            <c:extLst>
              <c:ext xmlns:c16="http://schemas.microsoft.com/office/drawing/2014/chart" uri="{C3380CC4-5D6E-409C-BE32-E72D297353CC}">
                <c16:uniqueId val="{00000009-203D-4D76-80FB-4816BFEC1CEB}"/>
              </c:ext>
            </c:extLst>
          </c:dPt>
          <c:dPt>
            <c:idx val="5"/>
            <c:bubble3D val="0"/>
            <c:spPr>
              <a:solidFill>
                <a:schemeClr val="dk1">
                  <a:tint val="60000"/>
                </a:schemeClr>
              </a:solidFill>
              <a:ln w="19050">
                <a:solidFill>
                  <a:schemeClr val="lt1"/>
                </a:solidFill>
              </a:ln>
              <a:effectLst/>
            </c:spPr>
            <c:extLst>
              <c:ext xmlns:c16="http://schemas.microsoft.com/office/drawing/2014/chart" uri="{C3380CC4-5D6E-409C-BE32-E72D297353CC}">
                <c16:uniqueId val="{0000000B-203D-4D76-80FB-4816BFEC1CEB}"/>
              </c:ext>
            </c:extLst>
          </c:dPt>
          <c:dPt>
            <c:idx val="6"/>
            <c:bubble3D val="0"/>
            <c:spPr>
              <a:solidFill>
                <a:schemeClr val="dk1">
                  <a:tint val="80000"/>
                </a:schemeClr>
              </a:solidFill>
              <a:ln w="19050">
                <a:solidFill>
                  <a:schemeClr val="lt1"/>
                </a:solidFill>
              </a:ln>
              <a:effectLst/>
            </c:spPr>
            <c:extLst>
              <c:ext xmlns:c16="http://schemas.microsoft.com/office/drawing/2014/chart" uri="{C3380CC4-5D6E-409C-BE32-E72D297353CC}">
                <c16:uniqueId val="{0000000D-203D-4D76-80FB-4816BFEC1CEB}"/>
              </c:ext>
            </c:extLst>
          </c:dPt>
          <c:dLbls>
            <c:dLbl>
              <c:idx val="6"/>
              <c:layout>
                <c:manualLayout>
                  <c:x val="3.8745600505706357E-2"/>
                  <c:y val="-4.8426150121065374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D-203D-4D76-80FB-4816BFEC1CEB}"/>
                </c:ext>
              </c:extLst>
            </c:dLbl>
            <c:spPr>
              <a:solidFill>
                <a:sysClr val="window" lastClr="FFFFFF"/>
              </a:solidFill>
              <a:ln>
                <a:solidFill>
                  <a:sysClr val="windowText" lastClr="000000">
                    <a:lumMod val="25000"/>
                    <a:lumOff val="75000"/>
                  </a:sysClr>
                </a:solidFill>
              </a:ln>
              <a:effectLst/>
            </c:spPr>
            <c:txPr>
              <a:bodyPr rot="0" spcFirstLastPara="1" vertOverflow="clip" horzOverflow="clip" vert="horz" wrap="square" lIns="38100" tIns="19050" rIns="38100" bIns="19050" anchor="ctr" anchorCtr="1">
                <a:spAutoFit/>
              </a:bodyPr>
              <a:lstStyle/>
              <a:p>
                <a:pPr>
                  <a:defRPr sz="1600" b="0" i="0" u="none" strike="noStrike" kern="1200" baseline="0">
                    <a:solidFill>
                      <a:schemeClr val="bg2">
                        <a:lumMod val="10000"/>
                      </a:schemeClr>
                    </a:solidFill>
                    <a:latin typeface="+mn-lt"/>
                    <a:ea typeface="+mn-ea"/>
                    <a:cs typeface="+mn-cs"/>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'Real data types'!$K$2:$K$8</c:f>
              <c:strCache>
                <c:ptCount val="7"/>
                <c:pt idx="0">
                  <c:v>Research data</c:v>
                </c:pt>
                <c:pt idx="1">
                  <c:v>Governmental data</c:v>
                </c:pt>
                <c:pt idx="2">
                  <c:v>Health data</c:v>
                </c:pt>
                <c:pt idx="3">
                  <c:v>Financial data</c:v>
                </c:pt>
                <c:pt idx="4">
                  <c:v>Financial data</c:v>
                </c:pt>
                <c:pt idx="5">
                  <c:v>Customer data</c:v>
                </c:pt>
                <c:pt idx="6">
                  <c:v>Transactional data</c:v>
                </c:pt>
              </c:strCache>
            </c:strRef>
          </c:cat>
          <c:val>
            <c:numRef>
              <c:f>'Real data types'!$L$2:$L$8</c:f>
              <c:numCache>
                <c:formatCode>General</c:formatCode>
                <c:ptCount val="7"/>
                <c:pt idx="0">
                  <c:v>10</c:v>
                </c:pt>
                <c:pt idx="1">
                  <c:v>5</c:v>
                </c:pt>
                <c:pt idx="2">
                  <c:v>3</c:v>
                </c:pt>
                <c:pt idx="3">
                  <c:v>4</c:v>
                </c:pt>
                <c:pt idx="4">
                  <c:v>4</c:v>
                </c:pt>
                <c:pt idx="5">
                  <c:v>2</c:v>
                </c:pt>
                <c:pt idx="6">
                  <c:v>1</c:v>
                </c:pt>
              </c:numCache>
            </c:numRef>
          </c:val>
          <c:extLst>
            <c:ext xmlns:c16="http://schemas.microsoft.com/office/drawing/2014/chart" uri="{C3380CC4-5D6E-409C-BE32-E72D297353CC}">
              <c16:uniqueId val="{0000000E-203D-4D76-80FB-4816BFEC1CEB}"/>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9">
  <a:schemeClr val="accent6"/>
</cs:colorStyle>
</file>

<file path=ppt/charts/colors2.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_rels/data2.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9.png"/><Relationship Id="rId7" Type="http://schemas.openxmlformats.org/officeDocument/2006/relationships/image" Target="../media/image13.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_rels/drawing2.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9.png"/><Relationship Id="rId7" Type="http://schemas.openxmlformats.org/officeDocument/2006/relationships/image" Target="../media/image13.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19D2C1-003F-4FA7-9088-2937EA488745}" type="doc">
      <dgm:prSet loTypeId="urn:microsoft.com/office/officeart/2018/5/layout/IconLeafLabelList" loCatId="icon" qsTypeId="urn:microsoft.com/office/officeart/2005/8/quickstyle/simple1" qsCatId="simple" csTypeId="urn:microsoft.com/office/officeart/2005/8/colors/accent0_1" csCatId="mainScheme" phldr="1"/>
      <dgm:spPr/>
      <dgm:t>
        <a:bodyPr/>
        <a:lstStyle/>
        <a:p>
          <a:endParaRPr lang="en-US"/>
        </a:p>
      </dgm:t>
    </dgm:pt>
    <dgm:pt modelId="{45E7CC08-3564-428B-BD05-3F25B742B61A}">
      <dgm:prSet/>
      <dgm:spPr/>
      <dgm:t>
        <a:bodyPr/>
        <a:lstStyle/>
        <a:p>
          <a:pPr>
            <a:lnSpc>
              <a:spcPct val="100000"/>
            </a:lnSpc>
            <a:defRPr cap="all"/>
          </a:pPr>
          <a:r>
            <a:rPr lang="en-GB"/>
            <a:t>Explore efficiency gains</a:t>
          </a:r>
          <a:endParaRPr lang="en-US"/>
        </a:p>
      </dgm:t>
    </dgm:pt>
    <dgm:pt modelId="{68195EE7-591F-492D-A758-6BC48375543D}" type="parTrans" cxnId="{35ABA27B-8A18-4F7C-BD25-E60096353962}">
      <dgm:prSet/>
      <dgm:spPr/>
      <dgm:t>
        <a:bodyPr/>
        <a:lstStyle/>
        <a:p>
          <a:endParaRPr lang="en-US"/>
        </a:p>
      </dgm:t>
    </dgm:pt>
    <dgm:pt modelId="{D61F74DF-18AC-4E24-9573-A002CBA9B41E}" type="sibTrans" cxnId="{35ABA27B-8A18-4F7C-BD25-E60096353962}">
      <dgm:prSet/>
      <dgm:spPr/>
      <dgm:t>
        <a:bodyPr/>
        <a:lstStyle/>
        <a:p>
          <a:endParaRPr lang="en-US"/>
        </a:p>
      </dgm:t>
    </dgm:pt>
    <dgm:pt modelId="{BBC62991-06F2-4EB7-BF92-B55B4C250FFB}">
      <dgm:prSet/>
      <dgm:spPr/>
      <dgm:t>
        <a:bodyPr/>
        <a:lstStyle/>
        <a:p>
          <a:pPr>
            <a:lnSpc>
              <a:spcPct val="100000"/>
            </a:lnSpc>
            <a:defRPr cap="all"/>
          </a:pPr>
          <a:r>
            <a:rPr lang="en-GB"/>
            <a:t>Assess data sharing strategies</a:t>
          </a:r>
          <a:endParaRPr lang="en-US"/>
        </a:p>
      </dgm:t>
    </dgm:pt>
    <dgm:pt modelId="{B56AF099-0807-46C8-A184-1D76B569389D}" type="parTrans" cxnId="{08C42A00-A3EB-4127-9D6C-A643E4BFECE2}">
      <dgm:prSet/>
      <dgm:spPr/>
      <dgm:t>
        <a:bodyPr/>
        <a:lstStyle/>
        <a:p>
          <a:endParaRPr lang="en-US"/>
        </a:p>
      </dgm:t>
    </dgm:pt>
    <dgm:pt modelId="{08D4C075-E2F6-4A59-9978-5D0776422B18}" type="sibTrans" cxnId="{08C42A00-A3EB-4127-9D6C-A643E4BFECE2}">
      <dgm:prSet/>
      <dgm:spPr/>
      <dgm:t>
        <a:bodyPr/>
        <a:lstStyle/>
        <a:p>
          <a:endParaRPr lang="en-US"/>
        </a:p>
      </dgm:t>
    </dgm:pt>
    <dgm:pt modelId="{616C37A8-927F-46CB-97FA-C75E9B63BE70}">
      <dgm:prSet/>
      <dgm:spPr/>
      <dgm:t>
        <a:bodyPr/>
        <a:lstStyle/>
        <a:p>
          <a:pPr>
            <a:lnSpc>
              <a:spcPct val="100000"/>
            </a:lnSpc>
            <a:defRPr cap="all"/>
          </a:pPr>
          <a:r>
            <a:rPr lang="en-GB"/>
            <a:t>Evaluate the cost spectrum </a:t>
          </a:r>
          <a:endParaRPr lang="en-US"/>
        </a:p>
      </dgm:t>
    </dgm:pt>
    <dgm:pt modelId="{3DC9B4D5-FA33-486B-9DF8-6F7D480FF173}" type="parTrans" cxnId="{ABD35128-764F-469B-B112-BEC40502DE2F}">
      <dgm:prSet/>
      <dgm:spPr/>
      <dgm:t>
        <a:bodyPr/>
        <a:lstStyle/>
        <a:p>
          <a:endParaRPr lang="en-US"/>
        </a:p>
      </dgm:t>
    </dgm:pt>
    <dgm:pt modelId="{B260CBF7-196F-4B7A-84FA-273855136EEE}" type="sibTrans" cxnId="{ABD35128-764F-469B-B112-BEC40502DE2F}">
      <dgm:prSet/>
      <dgm:spPr/>
      <dgm:t>
        <a:bodyPr/>
        <a:lstStyle/>
        <a:p>
          <a:endParaRPr lang="en-US"/>
        </a:p>
      </dgm:t>
    </dgm:pt>
    <dgm:pt modelId="{EF5DEC48-79D5-46CD-86EC-5488D099D2FC}" type="pres">
      <dgm:prSet presAssocID="{8219D2C1-003F-4FA7-9088-2937EA488745}" presName="root" presStyleCnt="0">
        <dgm:presLayoutVars>
          <dgm:dir/>
          <dgm:resizeHandles val="exact"/>
        </dgm:presLayoutVars>
      </dgm:prSet>
      <dgm:spPr/>
    </dgm:pt>
    <dgm:pt modelId="{608AF64E-4BD9-4C37-9269-0BE315B8D4C7}" type="pres">
      <dgm:prSet presAssocID="{45E7CC08-3564-428B-BD05-3F25B742B61A}" presName="compNode" presStyleCnt="0"/>
      <dgm:spPr/>
    </dgm:pt>
    <dgm:pt modelId="{7EE13C09-D3BF-48E1-ACBB-00CD1F7856F4}" type="pres">
      <dgm:prSet presAssocID="{45E7CC08-3564-428B-BD05-3F25B742B61A}" presName="iconBgRect" presStyleLbl="bgShp" presStyleIdx="0" presStyleCnt="3"/>
      <dgm:spPr>
        <a:prstGeom prst="round2DiagRect">
          <a:avLst>
            <a:gd name="adj1" fmla="val 29727"/>
            <a:gd name="adj2" fmla="val 0"/>
          </a:avLst>
        </a:prstGeom>
      </dgm:spPr>
    </dgm:pt>
    <dgm:pt modelId="{8EEBC7E1-DA4A-406F-80A7-34F01C7C56CE}" type="pres">
      <dgm:prSet presAssocID="{45E7CC08-3564-428B-BD05-3F25B742B61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Upward trend"/>
        </a:ext>
      </dgm:extLst>
    </dgm:pt>
    <dgm:pt modelId="{D1D316EF-1159-4DA5-B53C-D1065E42FE50}" type="pres">
      <dgm:prSet presAssocID="{45E7CC08-3564-428B-BD05-3F25B742B61A}" presName="spaceRect" presStyleCnt="0"/>
      <dgm:spPr/>
    </dgm:pt>
    <dgm:pt modelId="{69BE2C55-5125-4039-9A4B-FCC833CE5C85}" type="pres">
      <dgm:prSet presAssocID="{45E7CC08-3564-428B-BD05-3F25B742B61A}" presName="textRect" presStyleLbl="revTx" presStyleIdx="0" presStyleCnt="3">
        <dgm:presLayoutVars>
          <dgm:chMax val="1"/>
          <dgm:chPref val="1"/>
        </dgm:presLayoutVars>
      </dgm:prSet>
      <dgm:spPr/>
    </dgm:pt>
    <dgm:pt modelId="{93D9B3F7-B574-41DB-AD01-C8FE6932BE2C}" type="pres">
      <dgm:prSet presAssocID="{D61F74DF-18AC-4E24-9573-A002CBA9B41E}" presName="sibTrans" presStyleCnt="0"/>
      <dgm:spPr/>
    </dgm:pt>
    <dgm:pt modelId="{CB1BE306-20D6-4E52-AE28-E27C6CDE755F}" type="pres">
      <dgm:prSet presAssocID="{BBC62991-06F2-4EB7-BF92-B55B4C250FFB}" presName="compNode" presStyleCnt="0"/>
      <dgm:spPr/>
    </dgm:pt>
    <dgm:pt modelId="{1469CB7C-F39F-4C47-BC19-EFAB163AE9AA}" type="pres">
      <dgm:prSet presAssocID="{BBC62991-06F2-4EB7-BF92-B55B4C250FFB}" presName="iconBgRect" presStyleLbl="bgShp" presStyleIdx="1" presStyleCnt="3"/>
      <dgm:spPr>
        <a:prstGeom prst="round2DiagRect">
          <a:avLst>
            <a:gd name="adj1" fmla="val 29727"/>
            <a:gd name="adj2" fmla="val 0"/>
          </a:avLst>
        </a:prstGeom>
      </dgm:spPr>
    </dgm:pt>
    <dgm:pt modelId="{1A954106-5D22-4E84-BF17-200E7C7D20B9}" type="pres">
      <dgm:prSet presAssocID="{BBC62991-06F2-4EB7-BF92-B55B4C250FFB}"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Users"/>
        </a:ext>
      </dgm:extLst>
    </dgm:pt>
    <dgm:pt modelId="{1C349578-4739-41E9-B2AE-F7485D4BD0A6}" type="pres">
      <dgm:prSet presAssocID="{BBC62991-06F2-4EB7-BF92-B55B4C250FFB}" presName="spaceRect" presStyleCnt="0"/>
      <dgm:spPr/>
    </dgm:pt>
    <dgm:pt modelId="{A208E9B9-EA5E-4ABA-B0FD-BA584CA34976}" type="pres">
      <dgm:prSet presAssocID="{BBC62991-06F2-4EB7-BF92-B55B4C250FFB}" presName="textRect" presStyleLbl="revTx" presStyleIdx="1" presStyleCnt="3">
        <dgm:presLayoutVars>
          <dgm:chMax val="1"/>
          <dgm:chPref val="1"/>
        </dgm:presLayoutVars>
      </dgm:prSet>
      <dgm:spPr/>
    </dgm:pt>
    <dgm:pt modelId="{796A4BBA-5320-48D9-BC09-5A1A1A105B5F}" type="pres">
      <dgm:prSet presAssocID="{08D4C075-E2F6-4A59-9978-5D0776422B18}" presName="sibTrans" presStyleCnt="0"/>
      <dgm:spPr/>
    </dgm:pt>
    <dgm:pt modelId="{C55D1005-3317-4909-A468-6650F63A4222}" type="pres">
      <dgm:prSet presAssocID="{616C37A8-927F-46CB-97FA-C75E9B63BE70}" presName="compNode" presStyleCnt="0"/>
      <dgm:spPr/>
    </dgm:pt>
    <dgm:pt modelId="{9071E19E-4AA6-4612-96E6-130FB6C7B3E5}" type="pres">
      <dgm:prSet presAssocID="{616C37A8-927F-46CB-97FA-C75E9B63BE70}" presName="iconBgRect" presStyleLbl="bgShp" presStyleIdx="2" presStyleCnt="3"/>
      <dgm:spPr>
        <a:prstGeom prst="round2DiagRect">
          <a:avLst>
            <a:gd name="adj1" fmla="val 29727"/>
            <a:gd name="adj2" fmla="val 0"/>
          </a:avLst>
        </a:prstGeom>
      </dgm:spPr>
    </dgm:pt>
    <dgm:pt modelId="{5BB669BE-6D9E-41D2-AEE8-0CEC935F1D72}" type="pres">
      <dgm:prSet presAssocID="{616C37A8-927F-46CB-97FA-C75E9B63BE7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Money"/>
        </a:ext>
      </dgm:extLst>
    </dgm:pt>
    <dgm:pt modelId="{6027FF7F-EF59-4864-A504-1D718C818158}" type="pres">
      <dgm:prSet presAssocID="{616C37A8-927F-46CB-97FA-C75E9B63BE70}" presName="spaceRect" presStyleCnt="0"/>
      <dgm:spPr/>
    </dgm:pt>
    <dgm:pt modelId="{5199E7F0-5BA6-4122-8EB6-E16B885D406A}" type="pres">
      <dgm:prSet presAssocID="{616C37A8-927F-46CB-97FA-C75E9B63BE70}" presName="textRect" presStyleLbl="revTx" presStyleIdx="2" presStyleCnt="3">
        <dgm:presLayoutVars>
          <dgm:chMax val="1"/>
          <dgm:chPref val="1"/>
        </dgm:presLayoutVars>
      </dgm:prSet>
      <dgm:spPr/>
    </dgm:pt>
  </dgm:ptLst>
  <dgm:cxnLst>
    <dgm:cxn modelId="{08C42A00-A3EB-4127-9D6C-A643E4BFECE2}" srcId="{8219D2C1-003F-4FA7-9088-2937EA488745}" destId="{BBC62991-06F2-4EB7-BF92-B55B4C250FFB}" srcOrd="1" destOrd="0" parTransId="{B56AF099-0807-46C8-A184-1D76B569389D}" sibTransId="{08D4C075-E2F6-4A59-9978-5D0776422B18}"/>
    <dgm:cxn modelId="{ABD35128-764F-469B-B112-BEC40502DE2F}" srcId="{8219D2C1-003F-4FA7-9088-2937EA488745}" destId="{616C37A8-927F-46CB-97FA-C75E9B63BE70}" srcOrd="2" destOrd="0" parTransId="{3DC9B4D5-FA33-486B-9DF8-6F7D480FF173}" sibTransId="{B260CBF7-196F-4B7A-84FA-273855136EEE}"/>
    <dgm:cxn modelId="{776A3B4C-16E7-4D57-BF10-72B378BD081E}" type="presOf" srcId="{45E7CC08-3564-428B-BD05-3F25B742B61A}" destId="{69BE2C55-5125-4039-9A4B-FCC833CE5C85}" srcOrd="0" destOrd="0" presId="urn:microsoft.com/office/officeart/2018/5/layout/IconLeafLabelList"/>
    <dgm:cxn modelId="{A9735D77-8302-480E-8B2B-36890E1AEDD1}" type="presOf" srcId="{BBC62991-06F2-4EB7-BF92-B55B4C250FFB}" destId="{A208E9B9-EA5E-4ABA-B0FD-BA584CA34976}" srcOrd="0" destOrd="0" presId="urn:microsoft.com/office/officeart/2018/5/layout/IconLeafLabelList"/>
    <dgm:cxn modelId="{35ABA27B-8A18-4F7C-BD25-E60096353962}" srcId="{8219D2C1-003F-4FA7-9088-2937EA488745}" destId="{45E7CC08-3564-428B-BD05-3F25B742B61A}" srcOrd="0" destOrd="0" parTransId="{68195EE7-591F-492D-A758-6BC48375543D}" sibTransId="{D61F74DF-18AC-4E24-9573-A002CBA9B41E}"/>
    <dgm:cxn modelId="{BCC01AAA-7CAD-4D23-A71D-D614CDFF5380}" type="presOf" srcId="{616C37A8-927F-46CB-97FA-C75E9B63BE70}" destId="{5199E7F0-5BA6-4122-8EB6-E16B885D406A}" srcOrd="0" destOrd="0" presId="urn:microsoft.com/office/officeart/2018/5/layout/IconLeafLabelList"/>
    <dgm:cxn modelId="{F5C9B7C8-129F-41FD-B809-7BA90C736BCB}" type="presOf" srcId="{8219D2C1-003F-4FA7-9088-2937EA488745}" destId="{EF5DEC48-79D5-46CD-86EC-5488D099D2FC}" srcOrd="0" destOrd="0" presId="urn:microsoft.com/office/officeart/2018/5/layout/IconLeafLabelList"/>
    <dgm:cxn modelId="{796B4B5E-952C-453E-AEBF-335EBD8DD960}" type="presParOf" srcId="{EF5DEC48-79D5-46CD-86EC-5488D099D2FC}" destId="{608AF64E-4BD9-4C37-9269-0BE315B8D4C7}" srcOrd="0" destOrd="0" presId="urn:microsoft.com/office/officeart/2018/5/layout/IconLeafLabelList"/>
    <dgm:cxn modelId="{974B7598-1AAB-458F-8538-74579252E809}" type="presParOf" srcId="{608AF64E-4BD9-4C37-9269-0BE315B8D4C7}" destId="{7EE13C09-D3BF-48E1-ACBB-00CD1F7856F4}" srcOrd="0" destOrd="0" presId="urn:microsoft.com/office/officeart/2018/5/layout/IconLeafLabelList"/>
    <dgm:cxn modelId="{02C41A65-F70E-45F4-9F0C-32CB2232FC91}" type="presParOf" srcId="{608AF64E-4BD9-4C37-9269-0BE315B8D4C7}" destId="{8EEBC7E1-DA4A-406F-80A7-34F01C7C56CE}" srcOrd="1" destOrd="0" presId="urn:microsoft.com/office/officeart/2018/5/layout/IconLeafLabelList"/>
    <dgm:cxn modelId="{9A7644FA-E488-4A96-B113-754C47C93096}" type="presParOf" srcId="{608AF64E-4BD9-4C37-9269-0BE315B8D4C7}" destId="{D1D316EF-1159-4DA5-B53C-D1065E42FE50}" srcOrd="2" destOrd="0" presId="urn:microsoft.com/office/officeart/2018/5/layout/IconLeafLabelList"/>
    <dgm:cxn modelId="{B5E8733F-1AB8-4F08-AE09-06D163932121}" type="presParOf" srcId="{608AF64E-4BD9-4C37-9269-0BE315B8D4C7}" destId="{69BE2C55-5125-4039-9A4B-FCC833CE5C85}" srcOrd="3" destOrd="0" presId="urn:microsoft.com/office/officeart/2018/5/layout/IconLeafLabelList"/>
    <dgm:cxn modelId="{0A322E38-4BEF-419C-AAE1-7DF51E55899A}" type="presParOf" srcId="{EF5DEC48-79D5-46CD-86EC-5488D099D2FC}" destId="{93D9B3F7-B574-41DB-AD01-C8FE6932BE2C}" srcOrd="1" destOrd="0" presId="urn:microsoft.com/office/officeart/2018/5/layout/IconLeafLabelList"/>
    <dgm:cxn modelId="{A9D7F881-339A-4435-8773-02C5F1D902CD}" type="presParOf" srcId="{EF5DEC48-79D5-46CD-86EC-5488D099D2FC}" destId="{CB1BE306-20D6-4E52-AE28-E27C6CDE755F}" srcOrd="2" destOrd="0" presId="urn:microsoft.com/office/officeart/2018/5/layout/IconLeafLabelList"/>
    <dgm:cxn modelId="{9796097B-9FBC-4E80-BE35-BFD45AD81D84}" type="presParOf" srcId="{CB1BE306-20D6-4E52-AE28-E27C6CDE755F}" destId="{1469CB7C-F39F-4C47-BC19-EFAB163AE9AA}" srcOrd="0" destOrd="0" presId="urn:microsoft.com/office/officeart/2018/5/layout/IconLeafLabelList"/>
    <dgm:cxn modelId="{59F497CE-F22E-4F78-883F-29404AF0835B}" type="presParOf" srcId="{CB1BE306-20D6-4E52-AE28-E27C6CDE755F}" destId="{1A954106-5D22-4E84-BF17-200E7C7D20B9}" srcOrd="1" destOrd="0" presId="urn:microsoft.com/office/officeart/2018/5/layout/IconLeafLabelList"/>
    <dgm:cxn modelId="{40A4CD33-5F92-4B9E-8817-B8F2D8CB282A}" type="presParOf" srcId="{CB1BE306-20D6-4E52-AE28-E27C6CDE755F}" destId="{1C349578-4739-41E9-B2AE-F7485D4BD0A6}" srcOrd="2" destOrd="0" presId="urn:microsoft.com/office/officeart/2018/5/layout/IconLeafLabelList"/>
    <dgm:cxn modelId="{E72B6A23-4205-4BF8-825B-C0ECEB76F310}" type="presParOf" srcId="{CB1BE306-20D6-4E52-AE28-E27C6CDE755F}" destId="{A208E9B9-EA5E-4ABA-B0FD-BA584CA34976}" srcOrd="3" destOrd="0" presId="urn:microsoft.com/office/officeart/2018/5/layout/IconLeafLabelList"/>
    <dgm:cxn modelId="{AD986F8C-ED26-4431-80AF-477AB7FE602F}" type="presParOf" srcId="{EF5DEC48-79D5-46CD-86EC-5488D099D2FC}" destId="{796A4BBA-5320-48D9-BC09-5A1A1A105B5F}" srcOrd="3" destOrd="0" presId="urn:microsoft.com/office/officeart/2018/5/layout/IconLeafLabelList"/>
    <dgm:cxn modelId="{48D8502A-12BE-4400-9440-36CED35174AC}" type="presParOf" srcId="{EF5DEC48-79D5-46CD-86EC-5488D099D2FC}" destId="{C55D1005-3317-4909-A468-6650F63A4222}" srcOrd="4" destOrd="0" presId="urn:microsoft.com/office/officeart/2018/5/layout/IconLeafLabelList"/>
    <dgm:cxn modelId="{4FBFFC3E-122D-40AB-8AD4-4C99A46B7E45}" type="presParOf" srcId="{C55D1005-3317-4909-A468-6650F63A4222}" destId="{9071E19E-4AA6-4612-96E6-130FB6C7B3E5}" srcOrd="0" destOrd="0" presId="urn:microsoft.com/office/officeart/2018/5/layout/IconLeafLabelList"/>
    <dgm:cxn modelId="{A6540E5D-1402-430C-B428-18E42E2C01A8}" type="presParOf" srcId="{C55D1005-3317-4909-A468-6650F63A4222}" destId="{5BB669BE-6D9E-41D2-AEE8-0CEC935F1D72}" srcOrd="1" destOrd="0" presId="urn:microsoft.com/office/officeart/2018/5/layout/IconLeafLabelList"/>
    <dgm:cxn modelId="{70E3B218-11BE-48BE-BAC3-850E4881B954}" type="presParOf" srcId="{C55D1005-3317-4909-A468-6650F63A4222}" destId="{6027FF7F-EF59-4864-A504-1D718C818158}" srcOrd="2" destOrd="0" presId="urn:microsoft.com/office/officeart/2018/5/layout/IconLeafLabelList"/>
    <dgm:cxn modelId="{278D20A3-3EDB-4454-AA2A-ED19A6559634}" type="presParOf" srcId="{C55D1005-3317-4909-A468-6650F63A4222}" destId="{5199E7F0-5BA6-4122-8EB6-E16B885D406A}"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C665CEB-AC5B-46D0-8D22-8204C1801CED}" type="doc">
      <dgm:prSet loTypeId="urn:microsoft.com/office/officeart/2018/2/layout/IconCircleList" loCatId="icon" qsTypeId="urn:microsoft.com/office/officeart/2005/8/quickstyle/simple1" qsCatId="simple" csTypeId="urn:microsoft.com/office/officeart/2005/8/colors/accent0_1" csCatId="mainScheme" phldr="1"/>
      <dgm:spPr/>
      <dgm:t>
        <a:bodyPr/>
        <a:lstStyle/>
        <a:p>
          <a:endParaRPr lang="en-US"/>
        </a:p>
      </dgm:t>
    </dgm:pt>
    <dgm:pt modelId="{E1A47278-D3A5-4A65-BD71-00D60AC9EB0C}">
      <dgm:prSet/>
      <dgm:spPr/>
      <dgm:t>
        <a:bodyPr/>
        <a:lstStyle/>
        <a:p>
          <a:pPr>
            <a:lnSpc>
              <a:spcPct val="100000"/>
            </a:lnSpc>
          </a:pPr>
          <a:r>
            <a:rPr lang="en-GB" baseline="0"/>
            <a:t>Literature review </a:t>
          </a:r>
          <a:endParaRPr lang="en-US"/>
        </a:p>
      </dgm:t>
    </dgm:pt>
    <dgm:pt modelId="{FA83E4EC-9A87-452C-82FE-357C2F8D78CC}" type="parTrans" cxnId="{CC1A18E9-52E9-4225-BF43-171D0CFA0AAA}">
      <dgm:prSet/>
      <dgm:spPr/>
      <dgm:t>
        <a:bodyPr/>
        <a:lstStyle/>
        <a:p>
          <a:endParaRPr lang="en-US"/>
        </a:p>
      </dgm:t>
    </dgm:pt>
    <dgm:pt modelId="{8226EB82-F1C8-42C2-ABFD-78B61E763A87}" type="sibTrans" cxnId="{CC1A18E9-52E9-4225-BF43-171D0CFA0AAA}">
      <dgm:prSet/>
      <dgm:spPr/>
      <dgm:t>
        <a:bodyPr/>
        <a:lstStyle/>
        <a:p>
          <a:pPr>
            <a:lnSpc>
              <a:spcPct val="100000"/>
            </a:lnSpc>
          </a:pPr>
          <a:endParaRPr lang="en-US"/>
        </a:p>
      </dgm:t>
    </dgm:pt>
    <dgm:pt modelId="{258EA3C3-C554-48FE-9D1C-177748C18D83}">
      <dgm:prSet/>
      <dgm:spPr/>
      <dgm:t>
        <a:bodyPr/>
        <a:lstStyle/>
        <a:p>
          <a:pPr>
            <a:lnSpc>
              <a:spcPct val="100000"/>
            </a:lnSpc>
          </a:pPr>
          <a:r>
            <a:rPr lang="en-GB" baseline="0"/>
            <a:t>Survey with data owners</a:t>
          </a:r>
          <a:endParaRPr lang="en-US"/>
        </a:p>
      </dgm:t>
    </dgm:pt>
    <dgm:pt modelId="{25D88684-6047-4EB0-96C4-A5D15439F025}" type="parTrans" cxnId="{50F70491-4770-4E8E-BACE-51EE56A7FF06}">
      <dgm:prSet/>
      <dgm:spPr/>
      <dgm:t>
        <a:bodyPr/>
        <a:lstStyle/>
        <a:p>
          <a:endParaRPr lang="en-US"/>
        </a:p>
      </dgm:t>
    </dgm:pt>
    <dgm:pt modelId="{EDD91058-8A2B-40C7-9D13-3DF82D7AF477}" type="sibTrans" cxnId="{50F70491-4770-4E8E-BACE-51EE56A7FF06}">
      <dgm:prSet/>
      <dgm:spPr/>
      <dgm:t>
        <a:bodyPr/>
        <a:lstStyle/>
        <a:p>
          <a:pPr>
            <a:lnSpc>
              <a:spcPct val="100000"/>
            </a:lnSpc>
          </a:pPr>
          <a:endParaRPr lang="en-US"/>
        </a:p>
      </dgm:t>
    </dgm:pt>
    <dgm:pt modelId="{CC17E63F-CCE1-4F42-9001-2B527863F7FA}">
      <dgm:prSet/>
      <dgm:spPr/>
      <dgm:t>
        <a:bodyPr/>
        <a:lstStyle/>
        <a:p>
          <a:pPr>
            <a:lnSpc>
              <a:spcPct val="100000"/>
            </a:lnSpc>
          </a:pPr>
          <a:r>
            <a:rPr lang="en-GB" baseline="0"/>
            <a:t>Case studies with providers of synthetic data</a:t>
          </a:r>
          <a:endParaRPr lang="en-US"/>
        </a:p>
      </dgm:t>
    </dgm:pt>
    <dgm:pt modelId="{A87F1CAC-7AED-4B36-AE98-3AD46DF93D76}" type="parTrans" cxnId="{B74CAF82-8FE4-4F1E-BA2F-CD68EC972DA9}">
      <dgm:prSet/>
      <dgm:spPr/>
      <dgm:t>
        <a:bodyPr/>
        <a:lstStyle/>
        <a:p>
          <a:endParaRPr lang="en-US"/>
        </a:p>
      </dgm:t>
    </dgm:pt>
    <dgm:pt modelId="{267EDB55-DCD0-4D04-9DD1-EFFA18931B84}" type="sibTrans" cxnId="{B74CAF82-8FE4-4F1E-BA2F-CD68EC972DA9}">
      <dgm:prSet/>
      <dgm:spPr/>
      <dgm:t>
        <a:bodyPr/>
        <a:lstStyle/>
        <a:p>
          <a:pPr>
            <a:lnSpc>
              <a:spcPct val="100000"/>
            </a:lnSpc>
          </a:pPr>
          <a:endParaRPr lang="en-US"/>
        </a:p>
      </dgm:t>
    </dgm:pt>
    <dgm:pt modelId="{9A6227F7-3EC1-4161-95E8-DAF8BF03E625}">
      <dgm:prSet/>
      <dgm:spPr/>
      <dgm:t>
        <a:bodyPr/>
        <a:lstStyle/>
        <a:p>
          <a:pPr>
            <a:lnSpc>
              <a:spcPct val="100000"/>
            </a:lnSpc>
          </a:pPr>
          <a:r>
            <a:rPr lang="en-GB" baseline="0"/>
            <a:t>Focus group with TRE representatives</a:t>
          </a:r>
          <a:endParaRPr lang="en-US"/>
        </a:p>
      </dgm:t>
    </dgm:pt>
    <dgm:pt modelId="{5101BAD0-4E79-4192-B2AF-86E2FD48B7A9}" type="parTrans" cxnId="{8BC70339-462C-4B30-875F-FB1B1862DFD6}">
      <dgm:prSet/>
      <dgm:spPr/>
      <dgm:t>
        <a:bodyPr/>
        <a:lstStyle/>
        <a:p>
          <a:endParaRPr lang="en-US"/>
        </a:p>
      </dgm:t>
    </dgm:pt>
    <dgm:pt modelId="{C198D677-65D4-4A5F-961B-72C70E375614}" type="sibTrans" cxnId="{8BC70339-462C-4B30-875F-FB1B1862DFD6}">
      <dgm:prSet/>
      <dgm:spPr/>
      <dgm:t>
        <a:bodyPr/>
        <a:lstStyle/>
        <a:p>
          <a:endParaRPr lang="en-US"/>
        </a:p>
      </dgm:t>
    </dgm:pt>
    <dgm:pt modelId="{8956B719-A2AE-4042-8914-D71AD6247016}" type="pres">
      <dgm:prSet presAssocID="{2C665CEB-AC5B-46D0-8D22-8204C1801CED}" presName="root" presStyleCnt="0">
        <dgm:presLayoutVars>
          <dgm:dir/>
          <dgm:resizeHandles val="exact"/>
        </dgm:presLayoutVars>
      </dgm:prSet>
      <dgm:spPr/>
    </dgm:pt>
    <dgm:pt modelId="{10160C02-0E3C-4B10-AAD6-481D2257676D}" type="pres">
      <dgm:prSet presAssocID="{2C665CEB-AC5B-46D0-8D22-8204C1801CED}" presName="container" presStyleCnt="0">
        <dgm:presLayoutVars>
          <dgm:dir/>
          <dgm:resizeHandles val="exact"/>
        </dgm:presLayoutVars>
      </dgm:prSet>
      <dgm:spPr/>
    </dgm:pt>
    <dgm:pt modelId="{818052DF-9311-47E5-B65C-D76399E38439}" type="pres">
      <dgm:prSet presAssocID="{E1A47278-D3A5-4A65-BD71-00D60AC9EB0C}" presName="compNode" presStyleCnt="0"/>
      <dgm:spPr/>
    </dgm:pt>
    <dgm:pt modelId="{086158C0-0B03-43C4-890D-C15219E7E5A0}" type="pres">
      <dgm:prSet presAssocID="{E1A47278-D3A5-4A65-BD71-00D60AC9EB0C}" presName="iconBgRect" presStyleLbl="bgShp" presStyleIdx="0" presStyleCnt="4"/>
      <dgm:spPr/>
    </dgm:pt>
    <dgm:pt modelId="{1A452FE0-5E2A-4A7C-BE43-BA477CE30845}" type="pres">
      <dgm:prSet presAssocID="{E1A47278-D3A5-4A65-BD71-00D60AC9EB0C}"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ooks"/>
        </a:ext>
      </dgm:extLst>
    </dgm:pt>
    <dgm:pt modelId="{419C8CEC-1812-40B9-90BB-A7CD8C203FE6}" type="pres">
      <dgm:prSet presAssocID="{E1A47278-D3A5-4A65-BD71-00D60AC9EB0C}" presName="spaceRect" presStyleCnt="0"/>
      <dgm:spPr/>
    </dgm:pt>
    <dgm:pt modelId="{3D0769A2-4448-4E15-9EC0-1B683D452803}" type="pres">
      <dgm:prSet presAssocID="{E1A47278-D3A5-4A65-BD71-00D60AC9EB0C}" presName="textRect" presStyleLbl="revTx" presStyleIdx="0" presStyleCnt="4">
        <dgm:presLayoutVars>
          <dgm:chMax val="1"/>
          <dgm:chPref val="1"/>
        </dgm:presLayoutVars>
      </dgm:prSet>
      <dgm:spPr/>
    </dgm:pt>
    <dgm:pt modelId="{C720BE48-DE23-4E3A-B625-4E41238EC7C9}" type="pres">
      <dgm:prSet presAssocID="{8226EB82-F1C8-42C2-ABFD-78B61E763A87}" presName="sibTrans" presStyleLbl="sibTrans2D1" presStyleIdx="0" presStyleCnt="0"/>
      <dgm:spPr/>
    </dgm:pt>
    <dgm:pt modelId="{0F46A013-69EF-400C-A6CD-52710B564863}" type="pres">
      <dgm:prSet presAssocID="{258EA3C3-C554-48FE-9D1C-177748C18D83}" presName="compNode" presStyleCnt="0"/>
      <dgm:spPr/>
    </dgm:pt>
    <dgm:pt modelId="{9F863B09-5ED6-4FC0-B362-A4BFEA228BD9}" type="pres">
      <dgm:prSet presAssocID="{258EA3C3-C554-48FE-9D1C-177748C18D83}" presName="iconBgRect" presStyleLbl="bgShp" presStyleIdx="1" presStyleCnt="4"/>
      <dgm:spPr/>
    </dgm:pt>
    <dgm:pt modelId="{2DEEE175-E2B0-46FC-8647-AFA7819B62DF}" type="pres">
      <dgm:prSet presAssocID="{258EA3C3-C554-48FE-9D1C-177748C18D83}"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Bar chart"/>
        </a:ext>
      </dgm:extLst>
    </dgm:pt>
    <dgm:pt modelId="{77451871-0BBA-4BB4-825F-B8B2EB1FDB95}" type="pres">
      <dgm:prSet presAssocID="{258EA3C3-C554-48FE-9D1C-177748C18D83}" presName="spaceRect" presStyleCnt="0"/>
      <dgm:spPr/>
    </dgm:pt>
    <dgm:pt modelId="{09F0149A-CA31-49CF-9363-FEDB015D1176}" type="pres">
      <dgm:prSet presAssocID="{258EA3C3-C554-48FE-9D1C-177748C18D83}" presName="textRect" presStyleLbl="revTx" presStyleIdx="1" presStyleCnt="4">
        <dgm:presLayoutVars>
          <dgm:chMax val="1"/>
          <dgm:chPref val="1"/>
        </dgm:presLayoutVars>
      </dgm:prSet>
      <dgm:spPr/>
    </dgm:pt>
    <dgm:pt modelId="{C53AE945-C4A0-4561-A66C-7B870A25B762}" type="pres">
      <dgm:prSet presAssocID="{EDD91058-8A2B-40C7-9D13-3DF82D7AF477}" presName="sibTrans" presStyleLbl="sibTrans2D1" presStyleIdx="0" presStyleCnt="0"/>
      <dgm:spPr/>
    </dgm:pt>
    <dgm:pt modelId="{DEAF3518-E72C-4A88-85B7-915D9803BAF4}" type="pres">
      <dgm:prSet presAssocID="{CC17E63F-CCE1-4F42-9001-2B527863F7FA}" presName="compNode" presStyleCnt="0"/>
      <dgm:spPr/>
    </dgm:pt>
    <dgm:pt modelId="{893A83B7-4F3E-41B5-8CC0-CBFFDE4C0E84}" type="pres">
      <dgm:prSet presAssocID="{CC17E63F-CCE1-4F42-9001-2B527863F7FA}" presName="iconBgRect" presStyleLbl="bgShp" presStyleIdx="2" presStyleCnt="4"/>
      <dgm:spPr/>
    </dgm:pt>
    <dgm:pt modelId="{7C240635-1AEE-404E-A6A5-3A6765CE5875}" type="pres">
      <dgm:prSet presAssocID="{CC17E63F-CCE1-4F42-9001-2B527863F7F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Medicine"/>
        </a:ext>
      </dgm:extLst>
    </dgm:pt>
    <dgm:pt modelId="{9563A4BC-6BF4-4142-BD96-1276F1FE1972}" type="pres">
      <dgm:prSet presAssocID="{CC17E63F-CCE1-4F42-9001-2B527863F7FA}" presName="spaceRect" presStyleCnt="0"/>
      <dgm:spPr/>
    </dgm:pt>
    <dgm:pt modelId="{0CB212CF-C691-480E-9701-7CD9138FB73A}" type="pres">
      <dgm:prSet presAssocID="{CC17E63F-CCE1-4F42-9001-2B527863F7FA}" presName="textRect" presStyleLbl="revTx" presStyleIdx="2" presStyleCnt="4">
        <dgm:presLayoutVars>
          <dgm:chMax val="1"/>
          <dgm:chPref val="1"/>
        </dgm:presLayoutVars>
      </dgm:prSet>
      <dgm:spPr/>
    </dgm:pt>
    <dgm:pt modelId="{22E75621-E22C-4257-8808-5097D63A1413}" type="pres">
      <dgm:prSet presAssocID="{267EDB55-DCD0-4D04-9DD1-EFFA18931B84}" presName="sibTrans" presStyleLbl="sibTrans2D1" presStyleIdx="0" presStyleCnt="0"/>
      <dgm:spPr/>
    </dgm:pt>
    <dgm:pt modelId="{0D960D0C-8FEE-49E9-A170-6D48F6B27410}" type="pres">
      <dgm:prSet presAssocID="{9A6227F7-3EC1-4161-95E8-DAF8BF03E625}" presName="compNode" presStyleCnt="0"/>
      <dgm:spPr/>
    </dgm:pt>
    <dgm:pt modelId="{9B658FC2-0CDB-4ED3-B2AD-F71A157F7137}" type="pres">
      <dgm:prSet presAssocID="{9A6227F7-3EC1-4161-95E8-DAF8BF03E625}" presName="iconBgRect" presStyleLbl="bgShp" presStyleIdx="3" presStyleCnt="4"/>
      <dgm:spPr/>
    </dgm:pt>
    <dgm:pt modelId="{2546DE29-FDC3-46CE-956F-A4A84150651B}" type="pres">
      <dgm:prSet presAssocID="{9A6227F7-3EC1-4161-95E8-DAF8BF03E625}"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Users"/>
        </a:ext>
      </dgm:extLst>
    </dgm:pt>
    <dgm:pt modelId="{C36B74A9-FC76-4389-85E4-304EC0260E5C}" type="pres">
      <dgm:prSet presAssocID="{9A6227F7-3EC1-4161-95E8-DAF8BF03E625}" presName="spaceRect" presStyleCnt="0"/>
      <dgm:spPr/>
    </dgm:pt>
    <dgm:pt modelId="{67B00B35-EA55-41D7-BFAB-E9D8373AB330}" type="pres">
      <dgm:prSet presAssocID="{9A6227F7-3EC1-4161-95E8-DAF8BF03E625}" presName="textRect" presStyleLbl="revTx" presStyleIdx="3" presStyleCnt="4">
        <dgm:presLayoutVars>
          <dgm:chMax val="1"/>
          <dgm:chPref val="1"/>
        </dgm:presLayoutVars>
      </dgm:prSet>
      <dgm:spPr/>
    </dgm:pt>
  </dgm:ptLst>
  <dgm:cxnLst>
    <dgm:cxn modelId="{CA152A27-2AFF-4A59-8EEE-56773E2FB529}" type="presOf" srcId="{2C665CEB-AC5B-46D0-8D22-8204C1801CED}" destId="{8956B719-A2AE-4042-8914-D71AD6247016}" srcOrd="0" destOrd="0" presId="urn:microsoft.com/office/officeart/2018/2/layout/IconCircleList"/>
    <dgm:cxn modelId="{8BC70339-462C-4B30-875F-FB1B1862DFD6}" srcId="{2C665CEB-AC5B-46D0-8D22-8204C1801CED}" destId="{9A6227F7-3EC1-4161-95E8-DAF8BF03E625}" srcOrd="3" destOrd="0" parTransId="{5101BAD0-4E79-4192-B2AF-86E2FD48B7A9}" sibTransId="{C198D677-65D4-4A5F-961B-72C70E375614}"/>
    <dgm:cxn modelId="{4C865B67-1DD4-498C-8780-E4287C9D3405}" type="presOf" srcId="{CC17E63F-CCE1-4F42-9001-2B527863F7FA}" destId="{0CB212CF-C691-480E-9701-7CD9138FB73A}" srcOrd="0" destOrd="0" presId="urn:microsoft.com/office/officeart/2018/2/layout/IconCircleList"/>
    <dgm:cxn modelId="{CD10C26E-4B82-47F8-A7BF-3140A25EB91A}" type="presOf" srcId="{267EDB55-DCD0-4D04-9DD1-EFFA18931B84}" destId="{22E75621-E22C-4257-8808-5097D63A1413}" srcOrd="0" destOrd="0" presId="urn:microsoft.com/office/officeart/2018/2/layout/IconCircleList"/>
    <dgm:cxn modelId="{EB6AB051-2D7E-454C-9CCF-9F060C342ADA}" type="presOf" srcId="{9A6227F7-3EC1-4161-95E8-DAF8BF03E625}" destId="{67B00B35-EA55-41D7-BFAB-E9D8373AB330}" srcOrd="0" destOrd="0" presId="urn:microsoft.com/office/officeart/2018/2/layout/IconCircleList"/>
    <dgm:cxn modelId="{160C2A58-5295-474A-8056-7D3D03E3CDA5}" type="presOf" srcId="{258EA3C3-C554-48FE-9D1C-177748C18D83}" destId="{09F0149A-CA31-49CF-9363-FEDB015D1176}" srcOrd="0" destOrd="0" presId="urn:microsoft.com/office/officeart/2018/2/layout/IconCircleList"/>
    <dgm:cxn modelId="{B74CAF82-8FE4-4F1E-BA2F-CD68EC972DA9}" srcId="{2C665CEB-AC5B-46D0-8D22-8204C1801CED}" destId="{CC17E63F-CCE1-4F42-9001-2B527863F7FA}" srcOrd="2" destOrd="0" parTransId="{A87F1CAC-7AED-4B36-AE98-3AD46DF93D76}" sibTransId="{267EDB55-DCD0-4D04-9DD1-EFFA18931B84}"/>
    <dgm:cxn modelId="{50F70491-4770-4E8E-BACE-51EE56A7FF06}" srcId="{2C665CEB-AC5B-46D0-8D22-8204C1801CED}" destId="{258EA3C3-C554-48FE-9D1C-177748C18D83}" srcOrd="1" destOrd="0" parTransId="{25D88684-6047-4EB0-96C4-A5D15439F025}" sibTransId="{EDD91058-8A2B-40C7-9D13-3DF82D7AF477}"/>
    <dgm:cxn modelId="{7CB14DA5-9792-4EEC-BBCD-A13E36850F48}" type="presOf" srcId="{8226EB82-F1C8-42C2-ABFD-78B61E763A87}" destId="{C720BE48-DE23-4E3A-B625-4E41238EC7C9}" srcOrd="0" destOrd="0" presId="urn:microsoft.com/office/officeart/2018/2/layout/IconCircleList"/>
    <dgm:cxn modelId="{E8088EA6-64EB-465E-89F0-C5B8EA7B3EC8}" type="presOf" srcId="{E1A47278-D3A5-4A65-BD71-00D60AC9EB0C}" destId="{3D0769A2-4448-4E15-9EC0-1B683D452803}" srcOrd="0" destOrd="0" presId="urn:microsoft.com/office/officeart/2018/2/layout/IconCircleList"/>
    <dgm:cxn modelId="{17B72CB3-E22D-427F-AC19-E6BB40D0DB89}" type="presOf" srcId="{EDD91058-8A2B-40C7-9D13-3DF82D7AF477}" destId="{C53AE945-C4A0-4561-A66C-7B870A25B762}" srcOrd="0" destOrd="0" presId="urn:microsoft.com/office/officeart/2018/2/layout/IconCircleList"/>
    <dgm:cxn modelId="{CC1A18E9-52E9-4225-BF43-171D0CFA0AAA}" srcId="{2C665CEB-AC5B-46D0-8D22-8204C1801CED}" destId="{E1A47278-D3A5-4A65-BD71-00D60AC9EB0C}" srcOrd="0" destOrd="0" parTransId="{FA83E4EC-9A87-452C-82FE-357C2F8D78CC}" sibTransId="{8226EB82-F1C8-42C2-ABFD-78B61E763A87}"/>
    <dgm:cxn modelId="{E2281F07-04C9-48CE-977A-0989B285D4B2}" type="presParOf" srcId="{8956B719-A2AE-4042-8914-D71AD6247016}" destId="{10160C02-0E3C-4B10-AAD6-481D2257676D}" srcOrd="0" destOrd="0" presId="urn:microsoft.com/office/officeart/2018/2/layout/IconCircleList"/>
    <dgm:cxn modelId="{6C584024-A6EF-464D-B241-01E9DD587B96}" type="presParOf" srcId="{10160C02-0E3C-4B10-AAD6-481D2257676D}" destId="{818052DF-9311-47E5-B65C-D76399E38439}" srcOrd="0" destOrd="0" presId="urn:microsoft.com/office/officeart/2018/2/layout/IconCircleList"/>
    <dgm:cxn modelId="{04AEB298-12D3-49EE-A14F-4410401CD258}" type="presParOf" srcId="{818052DF-9311-47E5-B65C-D76399E38439}" destId="{086158C0-0B03-43C4-890D-C15219E7E5A0}" srcOrd="0" destOrd="0" presId="urn:microsoft.com/office/officeart/2018/2/layout/IconCircleList"/>
    <dgm:cxn modelId="{8095D776-A55D-4214-8FF5-F6B5FF06A143}" type="presParOf" srcId="{818052DF-9311-47E5-B65C-D76399E38439}" destId="{1A452FE0-5E2A-4A7C-BE43-BA477CE30845}" srcOrd="1" destOrd="0" presId="urn:microsoft.com/office/officeart/2018/2/layout/IconCircleList"/>
    <dgm:cxn modelId="{C06016A6-2DD6-4D13-9D8C-5B50BD65BAEE}" type="presParOf" srcId="{818052DF-9311-47E5-B65C-D76399E38439}" destId="{419C8CEC-1812-40B9-90BB-A7CD8C203FE6}" srcOrd="2" destOrd="0" presId="urn:microsoft.com/office/officeart/2018/2/layout/IconCircleList"/>
    <dgm:cxn modelId="{910FA4D5-D5AF-4B08-9948-B2705C3F4669}" type="presParOf" srcId="{818052DF-9311-47E5-B65C-D76399E38439}" destId="{3D0769A2-4448-4E15-9EC0-1B683D452803}" srcOrd="3" destOrd="0" presId="urn:microsoft.com/office/officeart/2018/2/layout/IconCircleList"/>
    <dgm:cxn modelId="{97A24F9F-6280-4EBE-B456-CDA998810E6A}" type="presParOf" srcId="{10160C02-0E3C-4B10-AAD6-481D2257676D}" destId="{C720BE48-DE23-4E3A-B625-4E41238EC7C9}" srcOrd="1" destOrd="0" presId="urn:microsoft.com/office/officeart/2018/2/layout/IconCircleList"/>
    <dgm:cxn modelId="{32BB64F3-AE89-49FE-8D68-F5A9FE772C6B}" type="presParOf" srcId="{10160C02-0E3C-4B10-AAD6-481D2257676D}" destId="{0F46A013-69EF-400C-A6CD-52710B564863}" srcOrd="2" destOrd="0" presId="urn:microsoft.com/office/officeart/2018/2/layout/IconCircleList"/>
    <dgm:cxn modelId="{ED75831E-D394-412A-AE1B-6BF2F4C5B210}" type="presParOf" srcId="{0F46A013-69EF-400C-A6CD-52710B564863}" destId="{9F863B09-5ED6-4FC0-B362-A4BFEA228BD9}" srcOrd="0" destOrd="0" presId="urn:microsoft.com/office/officeart/2018/2/layout/IconCircleList"/>
    <dgm:cxn modelId="{27F2A337-A193-4839-978B-AFFE988456C5}" type="presParOf" srcId="{0F46A013-69EF-400C-A6CD-52710B564863}" destId="{2DEEE175-E2B0-46FC-8647-AFA7819B62DF}" srcOrd="1" destOrd="0" presId="urn:microsoft.com/office/officeart/2018/2/layout/IconCircleList"/>
    <dgm:cxn modelId="{33CC9D71-069F-485A-BE03-B8BD21D32372}" type="presParOf" srcId="{0F46A013-69EF-400C-A6CD-52710B564863}" destId="{77451871-0BBA-4BB4-825F-B8B2EB1FDB95}" srcOrd="2" destOrd="0" presId="urn:microsoft.com/office/officeart/2018/2/layout/IconCircleList"/>
    <dgm:cxn modelId="{EC67D5E2-F3B7-465C-AF17-293F7752A648}" type="presParOf" srcId="{0F46A013-69EF-400C-A6CD-52710B564863}" destId="{09F0149A-CA31-49CF-9363-FEDB015D1176}" srcOrd="3" destOrd="0" presId="urn:microsoft.com/office/officeart/2018/2/layout/IconCircleList"/>
    <dgm:cxn modelId="{DB920D68-8C06-4700-81BB-56BAA2057B5A}" type="presParOf" srcId="{10160C02-0E3C-4B10-AAD6-481D2257676D}" destId="{C53AE945-C4A0-4561-A66C-7B870A25B762}" srcOrd="3" destOrd="0" presId="urn:microsoft.com/office/officeart/2018/2/layout/IconCircleList"/>
    <dgm:cxn modelId="{0192868F-264C-4235-9ABE-553B2EDF9675}" type="presParOf" srcId="{10160C02-0E3C-4B10-AAD6-481D2257676D}" destId="{DEAF3518-E72C-4A88-85B7-915D9803BAF4}" srcOrd="4" destOrd="0" presId="urn:microsoft.com/office/officeart/2018/2/layout/IconCircleList"/>
    <dgm:cxn modelId="{DE9B4C6B-E05B-45A7-922D-16BB42727056}" type="presParOf" srcId="{DEAF3518-E72C-4A88-85B7-915D9803BAF4}" destId="{893A83B7-4F3E-41B5-8CC0-CBFFDE4C0E84}" srcOrd="0" destOrd="0" presId="urn:microsoft.com/office/officeart/2018/2/layout/IconCircleList"/>
    <dgm:cxn modelId="{825D9986-3415-4F3B-A33B-E4EDD37C383C}" type="presParOf" srcId="{DEAF3518-E72C-4A88-85B7-915D9803BAF4}" destId="{7C240635-1AEE-404E-A6A5-3A6765CE5875}" srcOrd="1" destOrd="0" presId="urn:microsoft.com/office/officeart/2018/2/layout/IconCircleList"/>
    <dgm:cxn modelId="{A424154B-1635-4FD1-8EEE-7D01FC212804}" type="presParOf" srcId="{DEAF3518-E72C-4A88-85B7-915D9803BAF4}" destId="{9563A4BC-6BF4-4142-BD96-1276F1FE1972}" srcOrd="2" destOrd="0" presId="urn:microsoft.com/office/officeart/2018/2/layout/IconCircleList"/>
    <dgm:cxn modelId="{A236BB88-2351-4485-8A10-117B0F8EEF60}" type="presParOf" srcId="{DEAF3518-E72C-4A88-85B7-915D9803BAF4}" destId="{0CB212CF-C691-480E-9701-7CD9138FB73A}" srcOrd="3" destOrd="0" presId="urn:microsoft.com/office/officeart/2018/2/layout/IconCircleList"/>
    <dgm:cxn modelId="{945C4CBD-53D7-46EB-9C1E-7CE41A897BE0}" type="presParOf" srcId="{10160C02-0E3C-4B10-AAD6-481D2257676D}" destId="{22E75621-E22C-4257-8808-5097D63A1413}" srcOrd="5" destOrd="0" presId="urn:microsoft.com/office/officeart/2018/2/layout/IconCircleList"/>
    <dgm:cxn modelId="{6F2C763E-7D6F-46F3-A398-A30345E7C335}" type="presParOf" srcId="{10160C02-0E3C-4B10-AAD6-481D2257676D}" destId="{0D960D0C-8FEE-49E9-A170-6D48F6B27410}" srcOrd="6" destOrd="0" presId="urn:microsoft.com/office/officeart/2018/2/layout/IconCircleList"/>
    <dgm:cxn modelId="{58E85361-5B7D-4E44-BA49-F2FA256896D5}" type="presParOf" srcId="{0D960D0C-8FEE-49E9-A170-6D48F6B27410}" destId="{9B658FC2-0CDB-4ED3-B2AD-F71A157F7137}" srcOrd="0" destOrd="0" presId="urn:microsoft.com/office/officeart/2018/2/layout/IconCircleList"/>
    <dgm:cxn modelId="{B7832401-7FA8-4BD6-A852-41C3709CD602}" type="presParOf" srcId="{0D960D0C-8FEE-49E9-A170-6D48F6B27410}" destId="{2546DE29-FDC3-46CE-956F-A4A84150651B}" srcOrd="1" destOrd="0" presId="urn:microsoft.com/office/officeart/2018/2/layout/IconCircleList"/>
    <dgm:cxn modelId="{241749B1-CC59-435E-855D-273E6D80FCC0}" type="presParOf" srcId="{0D960D0C-8FEE-49E9-A170-6D48F6B27410}" destId="{C36B74A9-FC76-4389-85E4-304EC0260E5C}" srcOrd="2" destOrd="0" presId="urn:microsoft.com/office/officeart/2018/2/layout/IconCircleList"/>
    <dgm:cxn modelId="{682AB49F-4E95-4D1F-9181-392F9DD831B2}" type="presParOf" srcId="{0D960D0C-8FEE-49E9-A170-6D48F6B27410}" destId="{67B00B35-EA55-41D7-BFAB-E9D8373AB330}"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E13C09-D3BF-48E1-ACBB-00CD1F7856F4}">
      <dsp:nvSpPr>
        <dsp:cNvPr id="0" name=""/>
        <dsp:cNvSpPr/>
      </dsp:nvSpPr>
      <dsp:spPr>
        <a:xfrm>
          <a:off x="659718" y="379762"/>
          <a:ext cx="1784250" cy="1784250"/>
        </a:xfrm>
        <a:prstGeom prst="round2DiagRect">
          <a:avLst>
            <a:gd name="adj1" fmla="val 29727"/>
            <a:gd name="adj2" fmla="val 0"/>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EBC7E1-DA4A-406F-80A7-34F01C7C56CE}">
      <dsp:nvSpPr>
        <dsp:cNvPr id="0" name=""/>
        <dsp:cNvSpPr/>
      </dsp:nvSpPr>
      <dsp:spPr>
        <a:xfrm>
          <a:off x="1039969" y="760012"/>
          <a:ext cx="1023750" cy="102375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BE2C55-5125-4039-9A4B-FCC833CE5C85}">
      <dsp:nvSpPr>
        <dsp:cNvPr id="0" name=""/>
        <dsp:cNvSpPr/>
      </dsp:nvSpPr>
      <dsp:spPr>
        <a:xfrm>
          <a:off x="89344" y="2719762"/>
          <a:ext cx="292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GB" sz="2000" kern="1200"/>
            <a:t>Explore efficiency gains</a:t>
          </a:r>
          <a:endParaRPr lang="en-US" sz="2000" kern="1200"/>
        </a:p>
      </dsp:txBody>
      <dsp:txXfrm>
        <a:off x="89344" y="2719762"/>
        <a:ext cx="2925000" cy="720000"/>
      </dsp:txXfrm>
    </dsp:sp>
    <dsp:sp modelId="{1469CB7C-F39F-4C47-BC19-EFAB163AE9AA}">
      <dsp:nvSpPr>
        <dsp:cNvPr id="0" name=""/>
        <dsp:cNvSpPr/>
      </dsp:nvSpPr>
      <dsp:spPr>
        <a:xfrm>
          <a:off x="4096594" y="379762"/>
          <a:ext cx="1784250" cy="1784250"/>
        </a:xfrm>
        <a:prstGeom prst="round2DiagRect">
          <a:avLst>
            <a:gd name="adj1" fmla="val 29727"/>
            <a:gd name="adj2" fmla="val 0"/>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A954106-5D22-4E84-BF17-200E7C7D20B9}">
      <dsp:nvSpPr>
        <dsp:cNvPr id="0" name=""/>
        <dsp:cNvSpPr/>
      </dsp:nvSpPr>
      <dsp:spPr>
        <a:xfrm>
          <a:off x="4476844" y="760012"/>
          <a:ext cx="1023750" cy="102375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08E9B9-EA5E-4ABA-B0FD-BA584CA34976}">
      <dsp:nvSpPr>
        <dsp:cNvPr id="0" name=""/>
        <dsp:cNvSpPr/>
      </dsp:nvSpPr>
      <dsp:spPr>
        <a:xfrm>
          <a:off x="3526219" y="2719762"/>
          <a:ext cx="292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GB" sz="2000" kern="1200"/>
            <a:t>Assess data sharing strategies</a:t>
          </a:r>
          <a:endParaRPr lang="en-US" sz="2000" kern="1200"/>
        </a:p>
      </dsp:txBody>
      <dsp:txXfrm>
        <a:off x="3526219" y="2719762"/>
        <a:ext cx="2925000" cy="720000"/>
      </dsp:txXfrm>
    </dsp:sp>
    <dsp:sp modelId="{9071E19E-4AA6-4612-96E6-130FB6C7B3E5}">
      <dsp:nvSpPr>
        <dsp:cNvPr id="0" name=""/>
        <dsp:cNvSpPr/>
      </dsp:nvSpPr>
      <dsp:spPr>
        <a:xfrm>
          <a:off x="7533469" y="379762"/>
          <a:ext cx="1784250" cy="1784250"/>
        </a:xfrm>
        <a:prstGeom prst="round2DiagRect">
          <a:avLst>
            <a:gd name="adj1" fmla="val 29727"/>
            <a:gd name="adj2" fmla="val 0"/>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BB669BE-6D9E-41D2-AEE8-0CEC935F1D72}">
      <dsp:nvSpPr>
        <dsp:cNvPr id="0" name=""/>
        <dsp:cNvSpPr/>
      </dsp:nvSpPr>
      <dsp:spPr>
        <a:xfrm>
          <a:off x="7913719" y="760012"/>
          <a:ext cx="1023750" cy="102375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99E7F0-5BA6-4122-8EB6-E16B885D406A}">
      <dsp:nvSpPr>
        <dsp:cNvPr id="0" name=""/>
        <dsp:cNvSpPr/>
      </dsp:nvSpPr>
      <dsp:spPr>
        <a:xfrm>
          <a:off x="6963094" y="2719762"/>
          <a:ext cx="292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defRPr cap="all"/>
          </a:pPr>
          <a:r>
            <a:rPr lang="en-GB" sz="2000" kern="1200"/>
            <a:t>Evaluate the cost spectrum </a:t>
          </a:r>
          <a:endParaRPr lang="en-US" sz="2000" kern="1200"/>
        </a:p>
      </dsp:txBody>
      <dsp:txXfrm>
        <a:off x="6963094" y="2719762"/>
        <a:ext cx="292500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6158C0-0B03-43C4-890D-C15219E7E5A0}">
      <dsp:nvSpPr>
        <dsp:cNvPr id="0" name=""/>
        <dsp:cNvSpPr/>
      </dsp:nvSpPr>
      <dsp:spPr>
        <a:xfrm>
          <a:off x="27442" y="253700"/>
          <a:ext cx="1240486" cy="1240486"/>
        </a:xfrm>
        <a:prstGeom prst="ellipse">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A452FE0-5E2A-4A7C-BE43-BA477CE30845}">
      <dsp:nvSpPr>
        <dsp:cNvPr id="0" name=""/>
        <dsp:cNvSpPr/>
      </dsp:nvSpPr>
      <dsp:spPr>
        <a:xfrm>
          <a:off x="287944" y="514202"/>
          <a:ext cx="719482" cy="71948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D0769A2-4448-4E15-9EC0-1B683D452803}">
      <dsp:nvSpPr>
        <dsp:cNvPr id="0" name=""/>
        <dsp:cNvSpPr/>
      </dsp:nvSpPr>
      <dsp:spPr>
        <a:xfrm>
          <a:off x="1533747" y="253700"/>
          <a:ext cx="2924003" cy="12404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GB" sz="2400" kern="1200" baseline="0"/>
            <a:t>Literature review </a:t>
          </a:r>
          <a:endParaRPr lang="en-US" sz="2400" kern="1200"/>
        </a:p>
      </dsp:txBody>
      <dsp:txXfrm>
        <a:off x="1533747" y="253700"/>
        <a:ext cx="2924003" cy="1240486"/>
      </dsp:txXfrm>
    </dsp:sp>
    <dsp:sp modelId="{9F863B09-5ED6-4FC0-B362-A4BFEA228BD9}">
      <dsp:nvSpPr>
        <dsp:cNvPr id="0" name=""/>
        <dsp:cNvSpPr/>
      </dsp:nvSpPr>
      <dsp:spPr>
        <a:xfrm>
          <a:off x="4967236" y="253700"/>
          <a:ext cx="1240486" cy="1240486"/>
        </a:xfrm>
        <a:prstGeom prst="ellipse">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EEE175-E2B0-46FC-8647-AFA7819B62DF}">
      <dsp:nvSpPr>
        <dsp:cNvPr id="0" name=""/>
        <dsp:cNvSpPr/>
      </dsp:nvSpPr>
      <dsp:spPr>
        <a:xfrm>
          <a:off x="5227738" y="514202"/>
          <a:ext cx="719482" cy="71948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9F0149A-CA31-49CF-9363-FEDB015D1176}">
      <dsp:nvSpPr>
        <dsp:cNvPr id="0" name=""/>
        <dsp:cNvSpPr/>
      </dsp:nvSpPr>
      <dsp:spPr>
        <a:xfrm>
          <a:off x="6473541" y="253700"/>
          <a:ext cx="2924003" cy="12404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GB" sz="2400" kern="1200" baseline="0"/>
            <a:t>Survey with data owners</a:t>
          </a:r>
          <a:endParaRPr lang="en-US" sz="2400" kern="1200"/>
        </a:p>
      </dsp:txBody>
      <dsp:txXfrm>
        <a:off x="6473541" y="253700"/>
        <a:ext cx="2924003" cy="1240486"/>
      </dsp:txXfrm>
    </dsp:sp>
    <dsp:sp modelId="{893A83B7-4F3E-41B5-8CC0-CBFFDE4C0E84}">
      <dsp:nvSpPr>
        <dsp:cNvPr id="0" name=""/>
        <dsp:cNvSpPr/>
      </dsp:nvSpPr>
      <dsp:spPr>
        <a:xfrm>
          <a:off x="27442" y="2106263"/>
          <a:ext cx="1240486" cy="1240486"/>
        </a:xfrm>
        <a:prstGeom prst="ellipse">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240635-1AEE-404E-A6A5-3A6765CE5875}">
      <dsp:nvSpPr>
        <dsp:cNvPr id="0" name=""/>
        <dsp:cNvSpPr/>
      </dsp:nvSpPr>
      <dsp:spPr>
        <a:xfrm>
          <a:off x="287944" y="2366765"/>
          <a:ext cx="719482" cy="71948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B212CF-C691-480E-9701-7CD9138FB73A}">
      <dsp:nvSpPr>
        <dsp:cNvPr id="0" name=""/>
        <dsp:cNvSpPr/>
      </dsp:nvSpPr>
      <dsp:spPr>
        <a:xfrm>
          <a:off x="1533747" y="2106263"/>
          <a:ext cx="2924003" cy="12404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GB" sz="2400" kern="1200" baseline="0"/>
            <a:t>Case studies with providers of synthetic data</a:t>
          </a:r>
          <a:endParaRPr lang="en-US" sz="2400" kern="1200"/>
        </a:p>
      </dsp:txBody>
      <dsp:txXfrm>
        <a:off x="1533747" y="2106263"/>
        <a:ext cx="2924003" cy="1240486"/>
      </dsp:txXfrm>
    </dsp:sp>
    <dsp:sp modelId="{9B658FC2-0CDB-4ED3-B2AD-F71A157F7137}">
      <dsp:nvSpPr>
        <dsp:cNvPr id="0" name=""/>
        <dsp:cNvSpPr/>
      </dsp:nvSpPr>
      <dsp:spPr>
        <a:xfrm>
          <a:off x="4967236" y="2106263"/>
          <a:ext cx="1240486" cy="1240486"/>
        </a:xfrm>
        <a:prstGeom prst="ellipse">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546DE29-FDC3-46CE-956F-A4A84150651B}">
      <dsp:nvSpPr>
        <dsp:cNvPr id="0" name=""/>
        <dsp:cNvSpPr/>
      </dsp:nvSpPr>
      <dsp:spPr>
        <a:xfrm>
          <a:off x="5227738" y="2366765"/>
          <a:ext cx="719482" cy="71948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B00B35-EA55-41D7-BFAB-E9D8373AB330}">
      <dsp:nvSpPr>
        <dsp:cNvPr id="0" name=""/>
        <dsp:cNvSpPr/>
      </dsp:nvSpPr>
      <dsp:spPr>
        <a:xfrm>
          <a:off x="6473541" y="2106263"/>
          <a:ext cx="2924003" cy="12404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GB" sz="2400" kern="1200" baseline="0"/>
            <a:t>Focus group with TRE representatives</a:t>
          </a:r>
          <a:endParaRPr lang="en-US" sz="2400" kern="1200"/>
        </a:p>
      </dsp:txBody>
      <dsp:txXfrm>
        <a:off x="6473541" y="2106263"/>
        <a:ext cx="2924003" cy="1240486"/>
      </dsp:txXfrm>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9053542-6DB0-433F-A254-AEF992256B1C}" type="datetimeFigureOut">
              <a:rPr lang="en-GB" smtClean="0"/>
              <a:t>11/12/2024</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8BA1C7-F8EB-407D-B268-5D2A8AEBBEE5}" type="slidenum">
              <a:rPr lang="en-GB" smtClean="0"/>
              <a:t>‹#›</a:t>
            </a:fld>
            <a:endParaRPr lang="en-GB"/>
          </a:p>
        </p:txBody>
      </p:sp>
    </p:spTree>
    <p:extLst>
      <p:ext uri="{BB962C8B-B14F-4D97-AF65-F5344CB8AC3E}">
        <p14:creationId xmlns:p14="http://schemas.microsoft.com/office/powerpoint/2010/main" val="18201498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620EB2-56AE-4D49-92A2-200E9A3683D8}" type="datetimeFigureOut">
              <a:rPr lang="en-US" smtClean="0"/>
              <a:t>12/11/2024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D74495-12D2-6A47-A762-3590D56449EA}" type="slidenum">
              <a:rPr lang="en-US" smtClean="0"/>
              <a:t>‹#›</a:t>
            </a:fld>
            <a:endParaRPr lang="en-US"/>
          </a:p>
        </p:txBody>
      </p:sp>
    </p:spTree>
    <p:extLst>
      <p:ext uri="{BB962C8B-B14F-4D97-AF65-F5344CB8AC3E}">
        <p14:creationId xmlns:p14="http://schemas.microsoft.com/office/powerpoint/2010/main" val="3712722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a:effectLst/>
                <a:latin typeface="Aptos" panose="020B0004020202020204" pitchFamily="34" charset="0"/>
                <a:ea typeface="Aptos" panose="020B0004020202020204" pitchFamily="34" charset="0"/>
                <a:cs typeface="Times New Roman" panose="02020603050405020304" pitchFamily="18" charset="0"/>
              </a:rPr>
              <a:t>Our project is evaluate the cost-benefit dynamics of synthetic data for data owners and TREs. The project is a mixed method approach, using surveys of data owners, focus groups with TRE representatives, and case studies of TREs who provide synthetic data. We are led by my manager, Cristina </a:t>
            </a:r>
            <a:r>
              <a:rPr lang="en-GB" sz="1800" kern="100" err="1">
                <a:effectLst/>
                <a:latin typeface="Aptos" panose="020B0004020202020204" pitchFamily="34" charset="0"/>
                <a:ea typeface="Aptos" panose="020B0004020202020204" pitchFamily="34" charset="0"/>
                <a:cs typeface="Times New Roman" panose="02020603050405020304" pitchFamily="18" charset="0"/>
              </a:rPr>
              <a:t>Magder</a:t>
            </a:r>
            <a:r>
              <a:rPr lang="en-GB" sz="1800" kern="100">
                <a:effectLst/>
                <a:latin typeface="Aptos" panose="020B0004020202020204" pitchFamily="34" charset="0"/>
                <a:ea typeface="Aptos" panose="020B0004020202020204" pitchFamily="34" charset="0"/>
                <a:cs typeface="Times New Roman" panose="02020603050405020304" pitchFamily="18" charset="0"/>
              </a:rPr>
              <a:t>, and others in my team, including Hina Zahid and Melissa </a:t>
            </a:r>
            <a:r>
              <a:rPr lang="en-GB" sz="1800" kern="100" err="1">
                <a:effectLst/>
                <a:latin typeface="Aptos" panose="020B0004020202020204" pitchFamily="34" charset="0"/>
                <a:ea typeface="Aptos" panose="020B0004020202020204" pitchFamily="34" charset="0"/>
                <a:cs typeface="Times New Roman" panose="02020603050405020304" pitchFamily="18" charset="0"/>
              </a:rPr>
              <a:t>Ogwayo</a:t>
            </a:r>
            <a:r>
              <a:rPr lang="en-GB" sz="1800" kern="100">
                <a:effectLst/>
                <a:latin typeface="Aptos" panose="020B0004020202020204" pitchFamily="34" charset="0"/>
                <a:ea typeface="Aptos" panose="020B0004020202020204" pitchFamily="34" charset="0"/>
                <a:cs typeface="Times New Roman" panose="02020603050405020304" pitchFamily="18" charset="0"/>
              </a:rPr>
              <a:t>, as well as our synthetic data expert based at University of Manchester, Jools </a:t>
            </a:r>
            <a:r>
              <a:rPr lang="en-GB" sz="1800" kern="100" err="1">
                <a:effectLst/>
                <a:latin typeface="Aptos" panose="020B0004020202020204" pitchFamily="34" charset="0"/>
                <a:ea typeface="Aptos" panose="020B0004020202020204" pitchFamily="34" charset="0"/>
                <a:cs typeface="Times New Roman" panose="02020603050405020304" pitchFamily="18" charset="0"/>
              </a:rPr>
              <a:t>Kasmire</a:t>
            </a:r>
            <a:r>
              <a:rPr lang="en-GB" sz="1800" kern="100">
                <a:effectLst/>
                <a:latin typeface="Aptos" panose="020B0004020202020204" pitchFamily="34" charset="0"/>
                <a:ea typeface="Aptos" panose="020B0004020202020204" pitchFamily="34" charset="0"/>
                <a:cs typeface="Times New Roman" panose="02020603050405020304" pitchFamily="18" charset="0"/>
              </a:rPr>
              <a:t>. </a:t>
            </a:r>
          </a:p>
          <a:p>
            <a:endParaRPr lang="en-GB"/>
          </a:p>
        </p:txBody>
      </p:sp>
      <p:sp>
        <p:nvSpPr>
          <p:cNvPr id="4" name="Slide Number Placeholder 3"/>
          <p:cNvSpPr>
            <a:spLocks noGrp="1"/>
          </p:cNvSpPr>
          <p:nvPr>
            <p:ph type="sldNum" sz="quarter" idx="5"/>
          </p:nvPr>
        </p:nvSpPr>
        <p:spPr/>
        <p:txBody>
          <a:bodyPr/>
          <a:lstStyle/>
          <a:p>
            <a:fld id="{95D74495-12D2-6A47-A762-3590D56449EA}" type="slidenum">
              <a:rPr lang="en-US" smtClean="0"/>
              <a:t>3</a:t>
            </a:fld>
            <a:endParaRPr lang="en-US"/>
          </a:p>
        </p:txBody>
      </p:sp>
    </p:spTree>
    <p:extLst>
      <p:ext uri="{BB962C8B-B14F-4D97-AF65-F5344CB8AC3E}">
        <p14:creationId xmlns:p14="http://schemas.microsoft.com/office/powerpoint/2010/main" val="1412811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There were many benefits identified as well – including easier compliance with regulations, better data access, and better provision for preparing to work with large, complex datasets.</a:t>
            </a:r>
            <a:endParaRPr lang="en-GB"/>
          </a:p>
        </p:txBody>
      </p:sp>
      <p:sp>
        <p:nvSpPr>
          <p:cNvPr id="4" name="Slide Number Placeholder 3"/>
          <p:cNvSpPr>
            <a:spLocks noGrp="1"/>
          </p:cNvSpPr>
          <p:nvPr>
            <p:ph type="sldNum" sz="quarter" idx="5"/>
          </p:nvPr>
        </p:nvSpPr>
        <p:spPr/>
        <p:txBody>
          <a:bodyPr/>
          <a:lstStyle/>
          <a:p>
            <a:fld id="{95D74495-12D2-6A47-A762-3590D56449EA}" type="slidenum">
              <a:rPr lang="en-US" smtClean="0"/>
              <a:t>13</a:t>
            </a:fld>
            <a:endParaRPr lang="en-US"/>
          </a:p>
        </p:txBody>
      </p:sp>
    </p:spTree>
    <p:extLst>
      <p:ext uri="{BB962C8B-B14F-4D97-AF65-F5344CB8AC3E}">
        <p14:creationId xmlns:p14="http://schemas.microsoft.com/office/powerpoint/2010/main" val="4231221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Our project objectives are:</a:t>
            </a:r>
          </a:p>
          <a:p>
            <a:pPr marL="342900" lvl="0"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What are the efficiency gains for types of synthetic data and with different dissemination models?</a:t>
            </a:r>
          </a:p>
          <a:p>
            <a:pPr marL="342900" lvl="0"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What are challenges and opportunities in different sharing strategies of these dissemination models?</a:t>
            </a:r>
          </a:p>
          <a:p>
            <a:pPr marL="342900" lvl="0" indent="-342900">
              <a:lnSpc>
                <a:spcPct val="107000"/>
              </a:lnSpc>
              <a:spcAft>
                <a:spcPts val="800"/>
              </a:spcAft>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And of course – the ever important question - what does it cost?</a:t>
            </a:r>
          </a:p>
          <a:p>
            <a:endParaRPr lang="en-GB"/>
          </a:p>
        </p:txBody>
      </p:sp>
      <p:sp>
        <p:nvSpPr>
          <p:cNvPr id="4" name="Slide Number Placeholder 3"/>
          <p:cNvSpPr>
            <a:spLocks noGrp="1"/>
          </p:cNvSpPr>
          <p:nvPr>
            <p:ph type="sldNum" sz="quarter" idx="5"/>
          </p:nvPr>
        </p:nvSpPr>
        <p:spPr/>
        <p:txBody>
          <a:bodyPr/>
          <a:lstStyle/>
          <a:p>
            <a:fld id="{95D74495-12D2-6A47-A762-3590D56449EA}" type="slidenum">
              <a:rPr lang="en-US" smtClean="0"/>
              <a:t>4</a:t>
            </a:fld>
            <a:endParaRPr lang="en-US"/>
          </a:p>
        </p:txBody>
      </p:sp>
    </p:spTree>
    <p:extLst>
      <p:ext uri="{BB962C8B-B14F-4D97-AF65-F5344CB8AC3E}">
        <p14:creationId xmlns:p14="http://schemas.microsoft.com/office/powerpoint/2010/main" val="867760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a:effectLst/>
                <a:latin typeface="Aptos" panose="020B0004020202020204" pitchFamily="34" charset="0"/>
                <a:ea typeface="Aptos" panose="020B0004020202020204" pitchFamily="34" charset="0"/>
                <a:cs typeface="Times New Roman" panose="02020603050405020304" pitchFamily="18" charset="0"/>
              </a:rPr>
              <a:t>This project is divided up into 4 work packages: 1 is a literature review, another is a survey with data owners, 1 is focus groups with TRE representatives, and 1 is case studies with providers who already provide synthetic data. So far, we have completed the literature review, which I will be presenting some highlights here. We’ve got some initial findings from our survey, the work package 2. We are doing the focus groups today, and are also completing case studies at the moment.</a:t>
            </a:r>
            <a:endParaRPr lang="en-GB"/>
          </a:p>
        </p:txBody>
      </p:sp>
      <p:sp>
        <p:nvSpPr>
          <p:cNvPr id="4" name="Slide Number Placeholder 3"/>
          <p:cNvSpPr>
            <a:spLocks noGrp="1"/>
          </p:cNvSpPr>
          <p:nvPr>
            <p:ph type="sldNum" sz="quarter" idx="5"/>
          </p:nvPr>
        </p:nvSpPr>
        <p:spPr/>
        <p:txBody>
          <a:bodyPr/>
          <a:lstStyle/>
          <a:p>
            <a:fld id="{95D74495-12D2-6A47-A762-3590D56449EA}" type="slidenum">
              <a:rPr lang="en-US" smtClean="0"/>
              <a:t>5</a:t>
            </a:fld>
            <a:endParaRPr lang="en-US"/>
          </a:p>
        </p:txBody>
      </p:sp>
    </p:spTree>
    <p:extLst>
      <p:ext uri="{BB962C8B-B14F-4D97-AF65-F5344CB8AC3E}">
        <p14:creationId xmlns:p14="http://schemas.microsoft.com/office/powerpoint/2010/main" val="1223771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sz="1800">
                <a:solidFill>
                  <a:srgbClr val="000000"/>
                </a:solidFill>
                <a:effectLst/>
                <a:latin typeface="Arial" panose="020B0604020202020204" pitchFamily="34" charset="0"/>
                <a:ea typeface="Calibri" panose="020F0502020204030204" pitchFamily="34" charset="0"/>
                <a:cs typeface="Arial" panose="020B0604020202020204" pitchFamily="34" charset="0"/>
              </a:rPr>
              <a:t>The overall objective of the literature review was to explore the current landscape of low-fidelity synthetic data sharing models. In doing so, however, we also explored the existing methodologies and technologies for data generation, including the standards, protocols, tools and best practices. We also looked at the ethical and regulatory frameworks, different use cases for synthetic data. We also looked specifically for the current costing models, and future trends to forecast the evolution of synthetic data practices.</a:t>
            </a:r>
            <a:endParaRPr lang="en-GB" sz="1800">
              <a:effectLst/>
              <a:latin typeface="Arial" panose="020B0604020202020204" pitchFamily="34" charset="0"/>
              <a:ea typeface="Calibri" panose="020F0502020204030204" pitchFamily="34" charset="0"/>
              <a:cs typeface="Arial" panose="020B0604020202020204" pitchFamily="34" charset="0"/>
            </a:endParaRPr>
          </a:p>
          <a:p>
            <a:pPr marL="342900" lvl="0" indent="-342900">
              <a:buFont typeface="Calibri" panose="020F0502020204030204" pitchFamily="34" charset="0"/>
              <a:buChar char="•"/>
            </a:pPr>
            <a:endParaRPr lang="en-GB" sz="1800">
              <a:effectLst/>
              <a:latin typeface="Arial" panose="020B0604020202020204" pitchFamily="34" charset="0"/>
              <a:ea typeface="Calibri" panose="020F0502020204030204" pitchFamily="34" charset="0"/>
              <a:cs typeface="Arial" panose="020B0604020202020204" pitchFamily="34" charset="0"/>
            </a:endParaRPr>
          </a:p>
          <a:p>
            <a:pPr marL="0" lvl="0" indent="0">
              <a:buFont typeface="Calibri" panose="020F0502020204030204" pitchFamily="34" charset="0"/>
              <a:buNone/>
            </a:pPr>
            <a:r>
              <a:rPr lang="en-GB" sz="1800">
                <a:effectLst/>
                <a:latin typeface="Arial" panose="020B0604020202020204" pitchFamily="34" charset="0"/>
                <a:ea typeface="Calibri" panose="020F0502020204030204" pitchFamily="34" charset="0"/>
                <a:cs typeface="Arial" panose="020B0604020202020204" pitchFamily="34" charset="0"/>
              </a:rPr>
              <a:t>Part of the challenge of the literature on synthetic data was the variation in data generation methods: broadly, these are categorised into Statistical models and Machine Learning models.</a:t>
            </a:r>
          </a:p>
          <a:p>
            <a:endParaRPr lang="en-GB"/>
          </a:p>
          <a:p>
            <a:r>
              <a:rPr lang="en-GB"/>
              <a:t>Regardless of the type, however, interestingly, there is no established legal or ethical framework to regulate the use of synthetic data, but it’s clear there are some key considerations that occupy the current literature, including informed consent (to create synthetic data from existing data), data quality and bias, the transparency of the research in talking about the role of synthetic data in the research design and findings, accountability, and the confidentiality, privacy and disclosure review for synthetic datasets.  </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The literature did not have anything on costing models for synthetic data generation. However, at the same time, it’s recognised as a cost-effective method, reducing the costs of data collection, improving data privacy through reduced breach risks, and easier data acquisition and sharing. However there is a clear recognition of the cost of developing and maintaining synthetic data infrastructure, ensuring data quality and validation, and addressing security concerns. </a:t>
            </a:r>
            <a:endParaRPr lang="en-GB"/>
          </a:p>
          <a:p>
            <a:endParaRPr lang="en-GB"/>
          </a:p>
          <a:p>
            <a:r>
              <a:rPr lang="en-GB"/>
              <a:t>Finally, other gaps in the current knowledge around synthetic data generation included a lack of evaluation metrics. </a:t>
            </a:r>
            <a:r>
              <a:rPr lang="en-GB" sz="1800">
                <a:effectLst/>
                <a:latin typeface="Arial" panose="020B0604020202020204" pitchFamily="34" charset="0"/>
                <a:ea typeface="Times New Roman" panose="02020603050405020304" pitchFamily="18" charset="0"/>
              </a:rPr>
              <a:t>No standardised methods for generating synthetic data, which results in a lack of common evaluation metrics to assess its quality, utility, and re-identification risks. As mentioned, there is no established legal or ethical framework to govern the use of synthetic data. And there is a lack of established benchmarks or standardised methods for validating synthetic data to ensure the quality and reliability. </a:t>
            </a:r>
            <a:endParaRPr lang="en-GB"/>
          </a:p>
        </p:txBody>
      </p:sp>
      <p:sp>
        <p:nvSpPr>
          <p:cNvPr id="4" name="Slide Number Placeholder 3"/>
          <p:cNvSpPr>
            <a:spLocks noGrp="1"/>
          </p:cNvSpPr>
          <p:nvPr>
            <p:ph type="sldNum" sz="quarter" idx="5"/>
          </p:nvPr>
        </p:nvSpPr>
        <p:spPr/>
        <p:txBody>
          <a:bodyPr/>
          <a:lstStyle/>
          <a:p>
            <a:fld id="{95D74495-12D2-6A47-A762-3590D56449EA}" type="slidenum">
              <a:rPr lang="en-US" smtClean="0"/>
              <a:t>7</a:t>
            </a:fld>
            <a:endParaRPr lang="en-US"/>
          </a:p>
        </p:txBody>
      </p:sp>
    </p:spTree>
    <p:extLst>
      <p:ext uri="{BB962C8B-B14F-4D97-AF65-F5344CB8AC3E}">
        <p14:creationId xmlns:p14="http://schemas.microsoft.com/office/powerpoint/2010/main" val="1790241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a:effectLst/>
                <a:latin typeface="Aptos" panose="020B0004020202020204" pitchFamily="34" charset="0"/>
                <a:ea typeface="Aptos" panose="020B0004020202020204" pitchFamily="34" charset="0"/>
                <a:cs typeface="Times New Roman" panose="02020603050405020304" pitchFamily="18" charset="0"/>
              </a:rPr>
              <a:t>It does sound like there is not a lot of established practices with synthetic data, but synthetic data has been around for some time – over 20 years, and there are significant advances in its use, such as those highlighted in the literature. I won’t read through this slide, but it’s worth pointing out that synthetic data is well used in research, with creative uses, and opportunities provided by synthetic data are expanding.</a:t>
            </a:r>
            <a:endParaRPr lang="en-GB"/>
          </a:p>
        </p:txBody>
      </p:sp>
      <p:sp>
        <p:nvSpPr>
          <p:cNvPr id="4" name="Slide Number Placeholder 3"/>
          <p:cNvSpPr>
            <a:spLocks noGrp="1"/>
          </p:cNvSpPr>
          <p:nvPr>
            <p:ph type="sldNum" sz="quarter" idx="5"/>
          </p:nvPr>
        </p:nvSpPr>
        <p:spPr/>
        <p:txBody>
          <a:bodyPr/>
          <a:lstStyle/>
          <a:p>
            <a:fld id="{95D74495-12D2-6A47-A762-3590D56449EA}" type="slidenum">
              <a:rPr lang="en-US" smtClean="0"/>
              <a:t>8</a:t>
            </a:fld>
            <a:endParaRPr lang="en-US"/>
          </a:p>
        </p:txBody>
      </p:sp>
    </p:spTree>
    <p:extLst>
      <p:ext uri="{BB962C8B-B14F-4D97-AF65-F5344CB8AC3E}">
        <p14:creationId xmlns:p14="http://schemas.microsoft.com/office/powerpoint/2010/main" val="1114725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Our survey results are in as well. The survey was distributed to data creators to explore current practices and identify some of the key challenges, use cases, and benefits of synthetic data in research.</a:t>
            </a:r>
            <a:endParaRPr lang="en-GB"/>
          </a:p>
        </p:txBody>
      </p:sp>
      <p:sp>
        <p:nvSpPr>
          <p:cNvPr id="4" name="Slide Number Placeholder 3"/>
          <p:cNvSpPr>
            <a:spLocks noGrp="1"/>
          </p:cNvSpPr>
          <p:nvPr>
            <p:ph type="sldNum" sz="quarter" idx="5"/>
          </p:nvPr>
        </p:nvSpPr>
        <p:spPr/>
        <p:txBody>
          <a:bodyPr/>
          <a:lstStyle/>
          <a:p>
            <a:fld id="{95D74495-12D2-6A47-A762-3590D56449EA}" type="slidenum">
              <a:rPr lang="en-US" smtClean="0"/>
              <a:t>9</a:t>
            </a:fld>
            <a:endParaRPr lang="en-US"/>
          </a:p>
        </p:txBody>
      </p:sp>
    </p:spTree>
    <p:extLst>
      <p:ext uri="{BB962C8B-B14F-4D97-AF65-F5344CB8AC3E}">
        <p14:creationId xmlns:p14="http://schemas.microsoft.com/office/powerpoint/2010/main" val="2678350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Most of our respondents were at least planning on producing synthetic data in the short term,  You can see the breakdown here. We also ensured to include the different between synthetic data made from real data and synthetic data made from documentation – or “data free” synthetic data.</a:t>
            </a:r>
            <a:endParaRPr lang="en-GB"/>
          </a:p>
        </p:txBody>
      </p:sp>
      <p:sp>
        <p:nvSpPr>
          <p:cNvPr id="4" name="Slide Number Placeholder 3"/>
          <p:cNvSpPr>
            <a:spLocks noGrp="1"/>
          </p:cNvSpPr>
          <p:nvPr>
            <p:ph type="sldNum" sz="quarter" idx="5"/>
          </p:nvPr>
        </p:nvSpPr>
        <p:spPr/>
        <p:txBody>
          <a:bodyPr/>
          <a:lstStyle/>
          <a:p>
            <a:fld id="{95D74495-12D2-6A47-A762-3590D56449EA}" type="slidenum">
              <a:rPr lang="en-US" smtClean="0"/>
              <a:t>10</a:t>
            </a:fld>
            <a:endParaRPr lang="en-US"/>
          </a:p>
        </p:txBody>
      </p:sp>
    </p:spTree>
    <p:extLst>
      <p:ext uri="{BB962C8B-B14F-4D97-AF65-F5344CB8AC3E}">
        <p14:creationId xmlns:p14="http://schemas.microsoft.com/office/powerpoint/2010/main" val="109192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responses covered a range of disciplines and types of data, from research data, to governmental data, health data, financial data, and transactional data.</a:t>
            </a:r>
            <a:endParaRPr lang="en-GB"/>
          </a:p>
        </p:txBody>
      </p:sp>
      <p:sp>
        <p:nvSpPr>
          <p:cNvPr id="4" name="Slide Number Placeholder 3"/>
          <p:cNvSpPr>
            <a:spLocks noGrp="1"/>
          </p:cNvSpPr>
          <p:nvPr>
            <p:ph type="sldNum" sz="quarter" idx="5"/>
          </p:nvPr>
        </p:nvSpPr>
        <p:spPr/>
        <p:txBody>
          <a:bodyPr/>
          <a:lstStyle/>
          <a:p>
            <a:fld id="{95D74495-12D2-6A47-A762-3590D56449EA}" type="slidenum">
              <a:rPr lang="en-US" smtClean="0"/>
              <a:t>11</a:t>
            </a:fld>
            <a:endParaRPr lang="en-US"/>
          </a:p>
        </p:txBody>
      </p:sp>
    </p:spTree>
    <p:extLst>
      <p:ext uri="{BB962C8B-B14F-4D97-AF65-F5344CB8AC3E}">
        <p14:creationId xmlns:p14="http://schemas.microsoft.com/office/powerpoint/2010/main" val="3461772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 the challenges identified included a need for more funding, </a:t>
            </a:r>
            <a:r>
              <a:rPr lang="en-US" err="1"/>
              <a:t>examplars</a:t>
            </a:r>
            <a:r>
              <a:rPr lang="en-US"/>
              <a:t> of other </a:t>
            </a:r>
            <a:r>
              <a:rPr lang="en-US" err="1"/>
              <a:t>organisations</a:t>
            </a:r>
            <a:r>
              <a:rPr lang="en-US"/>
              <a:t> which use synthetic data, and training required to work with synthetic data. There were also challenges posed by specific projects and a need for further tools and techniques.</a:t>
            </a:r>
            <a:endParaRPr lang="en-GB"/>
          </a:p>
        </p:txBody>
      </p:sp>
      <p:sp>
        <p:nvSpPr>
          <p:cNvPr id="4" name="Slide Number Placeholder 3"/>
          <p:cNvSpPr>
            <a:spLocks noGrp="1"/>
          </p:cNvSpPr>
          <p:nvPr>
            <p:ph type="sldNum" sz="quarter" idx="5"/>
          </p:nvPr>
        </p:nvSpPr>
        <p:spPr/>
        <p:txBody>
          <a:bodyPr/>
          <a:lstStyle/>
          <a:p>
            <a:fld id="{95D74495-12D2-6A47-A762-3590D56449EA}" type="slidenum">
              <a:rPr lang="en-US" smtClean="0"/>
              <a:t>12</a:t>
            </a:fld>
            <a:endParaRPr lang="en-US"/>
          </a:p>
        </p:txBody>
      </p:sp>
    </p:spTree>
    <p:extLst>
      <p:ext uri="{BB962C8B-B14F-4D97-AF65-F5344CB8AC3E}">
        <p14:creationId xmlns:p14="http://schemas.microsoft.com/office/powerpoint/2010/main" val="2324122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15FFB9A-F3F6-8946-9ABA-98B8C06C07F5}"/>
              </a:ext>
            </a:extLst>
          </p:cNvPr>
          <p:cNvSpPr>
            <a:spLocks noGrp="1"/>
          </p:cNvSpPr>
          <p:nvPr>
            <p:ph type="title" hasCustomPrompt="1"/>
          </p:nvPr>
        </p:nvSpPr>
        <p:spPr>
          <a:xfrm>
            <a:off x="831851" y="1209040"/>
            <a:ext cx="5264150" cy="2578867"/>
          </a:xfrm>
        </p:spPr>
        <p:txBody>
          <a:bodyPr anchor="b">
            <a:normAutofit/>
          </a:bodyPr>
          <a:lstStyle>
            <a:lvl1pPr>
              <a:defRPr sz="4400">
                <a:solidFill>
                  <a:schemeClr val="tx1"/>
                </a:solidFill>
              </a:defRPr>
            </a:lvl1pPr>
          </a:lstStyle>
          <a:p>
            <a:r>
              <a:rPr lang="en-GB"/>
              <a:t>Click to edit Master title style w/ image</a:t>
            </a:r>
            <a:endParaRPr lang="en-US"/>
          </a:p>
        </p:txBody>
      </p:sp>
      <p:sp>
        <p:nvSpPr>
          <p:cNvPr id="8" name="Text Placeholder 2">
            <a:extLst>
              <a:ext uri="{FF2B5EF4-FFF2-40B4-BE49-F238E27FC236}">
                <a16:creationId xmlns:a16="http://schemas.microsoft.com/office/drawing/2014/main" id="{5333B02D-6238-4843-B9D5-1E272AAC556A}"/>
              </a:ext>
            </a:extLst>
          </p:cNvPr>
          <p:cNvSpPr>
            <a:spLocks noGrp="1"/>
          </p:cNvSpPr>
          <p:nvPr>
            <p:ph type="body" idx="1"/>
          </p:nvPr>
        </p:nvSpPr>
        <p:spPr>
          <a:xfrm>
            <a:off x="831851" y="3814895"/>
            <a:ext cx="526415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4" name="Logo" descr="UK Data Service logo">
            <a:extLst>
              <a:ext uri="{FF2B5EF4-FFF2-40B4-BE49-F238E27FC236}">
                <a16:creationId xmlns:a16="http://schemas.microsoft.com/office/drawing/2014/main" id="{76C60B7B-315C-B548-A043-C196F7D38CB3}"/>
              </a:ext>
            </a:extLst>
          </p:cNvPr>
          <p:cNvPicPr>
            <a:picLocks noChangeAspect="1"/>
          </p:cNvPicPr>
          <p:nvPr userDrawn="1"/>
        </p:nvPicPr>
        <p:blipFill>
          <a:blip r:embed="rId2"/>
          <a:stretch>
            <a:fillRect/>
          </a:stretch>
        </p:blipFill>
        <p:spPr>
          <a:xfrm>
            <a:off x="599440" y="182880"/>
            <a:ext cx="3101521" cy="1059831"/>
          </a:xfrm>
          <a:prstGeom prst="rect">
            <a:avLst/>
          </a:prstGeom>
        </p:spPr>
      </p:pic>
      <p:sp>
        <p:nvSpPr>
          <p:cNvPr id="13" name="Picture Placeholder 2" descr="[Image description to go here]">
            <a:extLst>
              <a:ext uri="{FF2B5EF4-FFF2-40B4-BE49-F238E27FC236}">
                <a16:creationId xmlns:a16="http://schemas.microsoft.com/office/drawing/2014/main" id="{3C9C5F8A-2236-FE4B-91BF-E087092BF608}"/>
              </a:ext>
            </a:extLst>
          </p:cNvPr>
          <p:cNvSpPr>
            <a:spLocks noGrp="1"/>
          </p:cNvSpPr>
          <p:nvPr>
            <p:ph type="pic" idx="13" hasCustomPrompt="1"/>
          </p:nvPr>
        </p:nvSpPr>
        <p:spPr>
          <a:xfrm>
            <a:off x="8077200" y="1"/>
            <a:ext cx="4114800" cy="6857999"/>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Place black and white image for generic/service content or </a:t>
            </a:r>
            <a:r>
              <a:rPr lang="en-US" err="1"/>
              <a:t>colour</a:t>
            </a:r>
            <a:r>
              <a:rPr lang="en-US"/>
              <a:t> image for ‘impact’ content.</a:t>
            </a:r>
          </a:p>
        </p:txBody>
      </p:sp>
      <p:sp>
        <p:nvSpPr>
          <p:cNvPr id="12" name="Picture Placeholder 2">
            <a:extLst>
              <a:ext uri="{FF2B5EF4-FFF2-40B4-BE49-F238E27FC236}">
                <a16:creationId xmlns:a16="http://schemas.microsoft.com/office/drawing/2014/main" id="{F2791F5A-39D3-DC4F-AA9D-8EF80ABB167C}"/>
              </a:ext>
              <a:ext uri="{C183D7F6-B498-43B3-948B-1728B52AA6E4}">
                <adec:decorative xmlns:adec="http://schemas.microsoft.com/office/drawing/2017/decorative" val="1"/>
              </a:ext>
            </a:extLst>
          </p:cNvPr>
          <p:cNvSpPr>
            <a:spLocks noGrp="1"/>
          </p:cNvSpPr>
          <p:nvPr>
            <p:ph type="pic" idx="14" hasCustomPrompt="1"/>
          </p:nvPr>
        </p:nvSpPr>
        <p:spPr>
          <a:xfrm>
            <a:off x="6213474" y="2388526"/>
            <a:ext cx="3727451" cy="2852737"/>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Place hex graphic here to overlay black and white image.</a:t>
            </a:r>
          </a:p>
        </p:txBody>
      </p:sp>
      <p:pic>
        <p:nvPicPr>
          <p:cNvPr id="10" name="Picture 9" descr="UKRI Economic and Social Research Council logo">
            <a:extLst>
              <a:ext uri="{FF2B5EF4-FFF2-40B4-BE49-F238E27FC236}">
                <a16:creationId xmlns:a16="http://schemas.microsoft.com/office/drawing/2014/main" id="{B406835A-EC17-A04A-BE37-2B9F3923BD3C}"/>
              </a:ext>
            </a:extLst>
          </p:cNvPr>
          <p:cNvPicPr>
            <a:picLocks noChangeAspect="1"/>
          </p:cNvPicPr>
          <p:nvPr userDrawn="1"/>
        </p:nvPicPr>
        <p:blipFill>
          <a:blip r:embed="rId3"/>
          <a:stretch>
            <a:fillRect/>
          </a:stretch>
        </p:blipFill>
        <p:spPr>
          <a:xfrm>
            <a:off x="831851" y="5527040"/>
            <a:ext cx="2210353" cy="560520"/>
          </a:xfrm>
          <a:prstGeom prst="rect">
            <a:avLst/>
          </a:prstGeom>
        </p:spPr>
      </p:pic>
      <p:sp>
        <p:nvSpPr>
          <p:cNvPr id="4" name="Date Placeholder 3">
            <a:extLst>
              <a:ext uri="{FF2B5EF4-FFF2-40B4-BE49-F238E27FC236}">
                <a16:creationId xmlns:a16="http://schemas.microsoft.com/office/drawing/2014/main" id="{7EDFE899-5F81-544E-A915-E6320293E09D}"/>
              </a:ext>
            </a:extLst>
          </p:cNvPr>
          <p:cNvSpPr>
            <a:spLocks noGrp="1"/>
          </p:cNvSpPr>
          <p:nvPr>
            <p:ph type="dt" sz="half" idx="10"/>
          </p:nvPr>
        </p:nvSpPr>
        <p:spPr/>
        <p:txBody>
          <a:bodyPr/>
          <a:lstStyle/>
          <a:p>
            <a:fld id="{7AB3EE13-5FCB-9C42-A93B-39A2047ADC20}" type="datetime1">
              <a:rPr lang="en-GB" smtClean="0"/>
              <a:t>11/12/2024</a:t>
            </a:fld>
            <a:endParaRPr lang="en-US"/>
          </a:p>
        </p:txBody>
      </p:sp>
      <p:sp>
        <p:nvSpPr>
          <p:cNvPr id="5" name="Footer Placeholder 4">
            <a:extLst>
              <a:ext uri="{FF2B5EF4-FFF2-40B4-BE49-F238E27FC236}">
                <a16:creationId xmlns:a16="http://schemas.microsoft.com/office/drawing/2014/main" id="{2FB821E7-45D7-F74F-B564-964148DA00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9A7D14-C32E-2C42-98CD-EAC78D9BD1FA}"/>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3156538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eneric/Impact Text &amp; Image 2">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1B5E875-B60A-AE45-B59D-5F3A83B9175D}"/>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sp>
        <p:nvSpPr>
          <p:cNvPr id="15" name="Content Placeholder 2">
            <a:extLst>
              <a:ext uri="{FF2B5EF4-FFF2-40B4-BE49-F238E27FC236}">
                <a16:creationId xmlns:a16="http://schemas.microsoft.com/office/drawing/2014/main" id="{CBE827E2-8C8D-664E-B07C-9EADEC5D464C}"/>
              </a:ext>
            </a:extLst>
          </p:cNvPr>
          <p:cNvSpPr>
            <a:spLocks noGrp="1"/>
          </p:cNvSpPr>
          <p:nvPr>
            <p:ph idx="1"/>
          </p:nvPr>
        </p:nvSpPr>
        <p:spPr>
          <a:xfrm>
            <a:off x="838200" y="1459478"/>
            <a:ext cx="504444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Placeholder 2">
            <a:extLst>
              <a:ext uri="{FF2B5EF4-FFF2-40B4-BE49-F238E27FC236}">
                <a16:creationId xmlns:a16="http://schemas.microsoft.com/office/drawing/2014/main" id="{A88647BF-A57C-8249-889F-5AC7DD3202E7}"/>
              </a:ext>
            </a:extLst>
          </p:cNvPr>
          <p:cNvSpPr>
            <a:spLocks noGrp="1"/>
          </p:cNvSpPr>
          <p:nvPr>
            <p:ph type="pic" idx="13" hasCustomPrompt="1"/>
          </p:nvPr>
        </p:nvSpPr>
        <p:spPr>
          <a:xfrm>
            <a:off x="6309360" y="1463040"/>
            <a:ext cx="5044440" cy="3362960"/>
          </a:xfrm>
          <a:prstGeom prst="roundRect">
            <a:avLst>
              <a:gd name="adj" fmla="val 2736"/>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Place black and white image for generic/service content or </a:t>
            </a:r>
            <a:r>
              <a:rPr lang="en-US" err="1"/>
              <a:t>colour</a:t>
            </a:r>
            <a:r>
              <a:rPr lang="en-US"/>
              <a:t> image for ‘impact’ content.</a:t>
            </a:r>
          </a:p>
          <a:p>
            <a:endParaRPr lang="en-US"/>
          </a:p>
        </p:txBody>
      </p:sp>
      <p:sp>
        <p:nvSpPr>
          <p:cNvPr id="4" name="Date Placeholder 3">
            <a:extLst>
              <a:ext uri="{FF2B5EF4-FFF2-40B4-BE49-F238E27FC236}">
                <a16:creationId xmlns:a16="http://schemas.microsoft.com/office/drawing/2014/main" id="{E1244F07-9552-DF47-A3DF-81EEEB30D5D2}"/>
              </a:ext>
            </a:extLst>
          </p:cNvPr>
          <p:cNvSpPr>
            <a:spLocks noGrp="1"/>
          </p:cNvSpPr>
          <p:nvPr>
            <p:ph type="dt" sz="half" idx="10"/>
          </p:nvPr>
        </p:nvSpPr>
        <p:spPr/>
        <p:txBody>
          <a:bodyPr/>
          <a:lstStyle/>
          <a:p>
            <a:fld id="{9059AB2C-4B99-BA49-A1DA-3174DB9E16C4}" type="datetime1">
              <a:rPr lang="en-GB" smtClean="0"/>
              <a:t>11/12/2024</a:t>
            </a:fld>
            <a:endParaRPr lang="en-US"/>
          </a:p>
        </p:txBody>
      </p:sp>
      <p:sp>
        <p:nvSpPr>
          <p:cNvPr id="5" name="Footer Placeholder 4">
            <a:extLst>
              <a:ext uri="{FF2B5EF4-FFF2-40B4-BE49-F238E27FC236}">
                <a16:creationId xmlns:a16="http://schemas.microsoft.com/office/drawing/2014/main" id="{70360707-9E51-FF4F-8A77-BCC5BE6976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14B9F-1F46-414D-B534-1A5CCD323D2D}"/>
              </a:ext>
            </a:extLst>
          </p:cNvPr>
          <p:cNvSpPr>
            <a:spLocks noGrp="1"/>
          </p:cNvSpPr>
          <p:nvPr>
            <p:ph type="sldNum" sz="quarter" idx="12"/>
          </p:nvPr>
        </p:nvSpPr>
        <p:spPr/>
        <p:txBody>
          <a:bodyPr/>
          <a:lstStyle/>
          <a:p>
            <a:fld id="{016687C5-7511-7743-B429-3BDBE272F28B}" type="slidenum">
              <a:rPr lang="en-US" smtClean="0"/>
              <a:t>‹#›</a:t>
            </a:fld>
            <a:endParaRPr lang="en-US"/>
          </a:p>
        </p:txBody>
      </p:sp>
      <p:pic>
        <p:nvPicPr>
          <p:cNvPr id="17" name="Picture 16">
            <a:extLst>
              <a:ext uri="{FF2B5EF4-FFF2-40B4-BE49-F238E27FC236}">
                <a16:creationId xmlns:a16="http://schemas.microsoft.com/office/drawing/2014/main" id="{FDA96812-C596-B049-AAB8-93457EF6B8F9}"/>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052000" y="2718000"/>
            <a:ext cx="4140000" cy="4140000"/>
          </a:xfrm>
          <a:prstGeom prst="rect">
            <a:avLst/>
          </a:prstGeom>
        </p:spPr>
      </p:pic>
    </p:spTree>
    <p:extLst>
      <p:ext uri="{BB962C8B-B14F-4D97-AF65-F5344CB8AC3E}">
        <p14:creationId xmlns:p14="http://schemas.microsoft.com/office/powerpoint/2010/main" val="4031055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eneric Text &amp; Image 2">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B6D3317-D90B-EF49-866A-F478D6494A08}"/>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pic>
        <p:nvPicPr>
          <p:cNvPr id="13" name="Picture 12">
            <a:extLst>
              <a:ext uri="{FF2B5EF4-FFF2-40B4-BE49-F238E27FC236}">
                <a16:creationId xmlns:a16="http://schemas.microsoft.com/office/drawing/2014/main" id="{528D9441-422C-3640-820A-4871192714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160000" y="1818000"/>
            <a:ext cx="4032000" cy="5040000"/>
          </a:xfrm>
          <a:prstGeom prst="rect">
            <a:avLst/>
          </a:prstGeom>
        </p:spPr>
      </p:pic>
      <p:sp>
        <p:nvSpPr>
          <p:cNvPr id="15" name="Content Placeholder 2">
            <a:extLst>
              <a:ext uri="{FF2B5EF4-FFF2-40B4-BE49-F238E27FC236}">
                <a16:creationId xmlns:a16="http://schemas.microsoft.com/office/drawing/2014/main" id="{CBE827E2-8C8D-664E-B07C-9EADEC5D464C}"/>
              </a:ext>
            </a:extLst>
          </p:cNvPr>
          <p:cNvSpPr>
            <a:spLocks noGrp="1"/>
          </p:cNvSpPr>
          <p:nvPr>
            <p:ph idx="1"/>
          </p:nvPr>
        </p:nvSpPr>
        <p:spPr>
          <a:xfrm>
            <a:off x="838200" y="1459478"/>
            <a:ext cx="5044440" cy="4352400"/>
          </a:xfrm>
          <a:prstGeom prst="roundRect">
            <a:avLst>
              <a:gd name="adj" fmla="val 3758"/>
            </a:avLst>
          </a:prstGeom>
          <a:solidFill>
            <a:srgbClr val="702082"/>
          </a:solidFill>
        </p:spPr>
        <p:txBody>
          <a:bodyPr lIns="180000" tIns="180000" rIns="180000" bIns="180000" anchor="ctr" anchorCtr="0"/>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Placeholder 2">
            <a:extLst>
              <a:ext uri="{FF2B5EF4-FFF2-40B4-BE49-F238E27FC236}">
                <a16:creationId xmlns:a16="http://schemas.microsoft.com/office/drawing/2014/main" id="{A88647BF-A57C-8249-889F-5AC7DD3202E7}"/>
              </a:ext>
            </a:extLst>
          </p:cNvPr>
          <p:cNvSpPr>
            <a:spLocks noGrp="1"/>
          </p:cNvSpPr>
          <p:nvPr>
            <p:ph type="pic" idx="13" hasCustomPrompt="1"/>
          </p:nvPr>
        </p:nvSpPr>
        <p:spPr>
          <a:xfrm>
            <a:off x="6309360" y="1463040"/>
            <a:ext cx="5044440" cy="3362960"/>
          </a:xfrm>
          <a:prstGeom prst="roundRect">
            <a:avLst>
              <a:gd name="adj" fmla="val 2736"/>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Place black and white for generic/service content or </a:t>
            </a:r>
            <a:r>
              <a:rPr lang="en-US" err="1"/>
              <a:t>colour</a:t>
            </a:r>
            <a:r>
              <a:rPr lang="en-US"/>
              <a:t> image for ‘impact’ content.</a:t>
            </a:r>
          </a:p>
        </p:txBody>
      </p:sp>
      <p:sp>
        <p:nvSpPr>
          <p:cNvPr id="4" name="Date Placeholder 3">
            <a:extLst>
              <a:ext uri="{FF2B5EF4-FFF2-40B4-BE49-F238E27FC236}">
                <a16:creationId xmlns:a16="http://schemas.microsoft.com/office/drawing/2014/main" id="{E1244F07-9552-DF47-A3DF-81EEEB30D5D2}"/>
              </a:ext>
            </a:extLst>
          </p:cNvPr>
          <p:cNvSpPr>
            <a:spLocks noGrp="1"/>
          </p:cNvSpPr>
          <p:nvPr>
            <p:ph type="dt" sz="half" idx="10"/>
          </p:nvPr>
        </p:nvSpPr>
        <p:spPr/>
        <p:txBody>
          <a:bodyPr/>
          <a:lstStyle/>
          <a:p>
            <a:fld id="{EFE0CEC1-651B-7546-AFA1-0AE5803C80CE}" type="datetime1">
              <a:rPr lang="en-GB" smtClean="0"/>
              <a:t>11/12/2024</a:t>
            </a:fld>
            <a:endParaRPr lang="en-US"/>
          </a:p>
        </p:txBody>
      </p:sp>
      <p:sp>
        <p:nvSpPr>
          <p:cNvPr id="5" name="Footer Placeholder 4">
            <a:extLst>
              <a:ext uri="{FF2B5EF4-FFF2-40B4-BE49-F238E27FC236}">
                <a16:creationId xmlns:a16="http://schemas.microsoft.com/office/drawing/2014/main" id="{70360707-9E51-FF4F-8A77-BCC5BE6976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14B9F-1F46-414D-B534-1A5CCD323D2D}"/>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673671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eneric/Impact Text &amp; Image 3">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4BCBE07B-4D26-5540-BEE8-6A38DAFED008}"/>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pic>
        <p:nvPicPr>
          <p:cNvPr id="16" name="Picture 15">
            <a:extLst>
              <a:ext uri="{FF2B5EF4-FFF2-40B4-BE49-F238E27FC236}">
                <a16:creationId xmlns:a16="http://schemas.microsoft.com/office/drawing/2014/main" id="{BDDACAEE-DC94-BB45-B780-0A68123536C2}"/>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052000" y="2718000"/>
            <a:ext cx="4140000" cy="4140000"/>
          </a:xfrm>
          <a:prstGeom prst="rect">
            <a:avLst/>
          </a:prstGeom>
        </p:spPr>
      </p:pic>
      <p:sp>
        <p:nvSpPr>
          <p:cNvPr id="15" name="Content Placeholder 2">
            <a:extLst>
              <a:ext uri="{FF2B5EF4-FFF2-40B4-BE49-F238E27FC236}">
                <a16:creationId xmlns:a16="http://schemas.microsoft.com/office/drawing/2014/main" id="{CBE827E2-8C8D-664E-B07C-9EADEC5D464C}"/>
              </a:ext>
            </a:extLst>
          </p:cNvPr>
          <p:cNvSpPr>
            <a:spLocks noGrp="1"/>
          </p:cNvSpPr>
          <p:nvPr>
            <p:ph idx="1"/>
          </p:nvPr>
        </p:nvSpPr>
        <p:spPr>
          <a:xfrm>
            <a:off x="838200" y="1459478"/>
            <a:ext cx="5044440" cy="4352400"/>
          </a:xfrm>
          <a:prstGeom prst="roundRect">
            <a:avLst>
              <a:gd name="adj" fmla="val 3758"/>
            </a:avLst>
          </a:prstGeom>
          <a:solidFill>
            <a:srgbClr val="702082"/>
          </a:solidFill>
        </p:spPr>
        <p:txBody>
          <a:bodyPr lIns="180000" tIns="180000" rIns="180000" bIns="180000" anchor="ctr" anchorCtr="0"/>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Placeholder 2">
            <a:extLst>
              <a:ext uri="{FF2B5EF4-FFF2-40B4-BE49-F238E27FC236}">
                <a16:creationId xmlns:a16="http://schemas.microsoft.com/office/drawing/2014/main" id="{A88647BF-A57C-8249-889F-5AC7DD3202E7}"/>
              </a:ext>
            </a:extLst>
          </p:cNvPr>
          <p:cNvSpPr>
            <a:spLocks noGrp="1"/>
          </p:cNvSpPr>
          <p:nvPr>
            <p:ph type="pic" idx="13" hasCustomPrompt="1"/>
          </p:nvPr>
        </p:nvSpPr>
        <p:spPr>
          <a:xfrm>
            <a:off x="6309360" y="1463040"/>
            <a:ext cx="5044440" cy="3362960"/>
          </a:xfrm>
          <a:prstGeom prst="roundRect">
            <a:avLst>
              <a:gd name="adj" fmla="val 2736"/>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Place black and white for generic/service content or </a:t>
            </a:r>
            <a:r>
              <a:rPr lang="en-US" err="1"/>
              <a:t>colour</a:t>
            </a:r>
            <a:r>
              <a:rPr lang="en-US"/>
              <a:t> image for ‘impact’ content.</a:t>
            </a:r>
          </a:p>
        </p:txBody>
      </p:sp>
      <p:sp>
        <p:nvSpPr>
          <p:cNvPr id="4" name="Date Placeholder 3">
            <a:extLst>
              <a:ext uri="{FF2B5EF4-FFF2-40B4-BE49-F238E27FC236}">
                <a16:creationId xmlns:a16="http://schemas.microsoft.com/office/drawing/2014/main" id="{E1244F07-9552-DF47-A3DF-81EEEB30D5D2}"/>
              </a:ext>
            </a:extLst>
          </p:cNvPr>
          <p:cNvSpPr>
            <a:spLocks noGrp="1"/>
          </p:cNvSpPr>
          <p:nvPr>
            <p:ph type="dt" sz="half" idx="10"/>
          </p:nvPr>
        </p:nvSpPr>
        <p:spPr/>
        <p:txBody>
          <a:bodyPr/>
          <a:lstStyle/>
          <a:p>
            <a:fld id="{EFE0CEC1-651B-7546-AFA1-0AE5803C80CE}" type="datetime1">
              <a:rPr lang="en-GB" smtClean="0"/>
              <a:t>11/12/2024</a:t>
            </a:fld>
            <a:endParaRPr lang="en-US"/>
          </a:p>
        </p:txBody>
      </p:sp>
      <p:sp>
        <p:nvSpPr>
          <p:cNvPr id="5" name="Footer Placeholder 4">
            <a:extLst>
              <a:ext uri="{FF2B5EF4-FFF2-40B4-BE49-F238E27FC236}">
                <a16:creationId xmlns:a16="http://schemas.microsoft.com/office/drawing/2014/main" id="{70360707-9E51-FF4F-8A77-BCC5BE6976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14B9F-1F46-414D-B534-1A5CCD323D2D}"/>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82286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eneric Flow Chart 1">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056D04D0-7888-BF4A-8490-E3598A8C2B1F}"/>
              </a:ext>
              <a:ext uri="{C183D7F6-B498-43B3-948B-1728B52AA6E4}">
                <adec:decorative xmlns:adec="http://schemas.microsoft.com/office/drawing/2017/decorative" val="1"/>
              </a:ext>
            </a:extLst>
          </p:cNvPr>
          <p:cNvCxnSpPr>
            <a:cxnSpLocks/>
          </p:cNvCxnSpPr>
          <p:nvPr userDrawn="1"/>
        </p:nvCxnSpPr>
        <p:spPr>
          <a:xfrm>
            <a:off x="2913682" y="3617843"/>
            <a:ext cx="9288981" cy="0"/>
          </a:xfrm>
          <a:prstGeom prst="line">
            <a:avLst/>
          </a:prstGeom>
          <a:ln w="28575">
            <a:solidFill>
              <a:srgbClr val="70208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DBD6C3D8-F4FB-0748-80D9-9B0C2AE54EA7}"/>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052000" y="2718000"/>
            <a:ext cx="4140000" cy="4140000"/>
          </a:xfrm>
          <a:prstGeom prst="rect">
            <a:avLst/>
          </a:prstGeom>
        </p:spPr>
      </p:pic>
      <p:sp>
        <p:nvSpPr>
          <p:cNvPr id="21" name="Title 1">
            <a:extLst>
              <a:ext uri="{FF2B5EF4-FFF2-40B4-BE49-F238E27FC236}">
                <a16:creationId xmlns:a16="http://schemas.microsoft.com/office/drawing/2014/main" id="{3EA6D41D-BD33-514C-80EA-5E51B030E26E}"/>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sp>
        <p:nvSpPr>
          <p:cNvPr id="15" name="Content Placeholder 2">
            <a:extLst>
              <a:ext uri="{FF2B5EF4-FFF2-40B4-BE49-F238E27FC236}">
                <a16:creationId xmlns:a16="http://schemas.microsoft.com/office/drawing/2014/main" id="{CBE827E2-8C8D-664E-B07C-9EADEC5D464C}"/>
              </a:ext>
            </a:extLst>
          </p:cNvPr>
          <p:cNvSpPr>
            <a:spLocks noGrp="1"/>
          </p:cNvSpPr>
          <p:nvPr>
            <p:ph idx="1"/>
          </p:nvPr>
        </p:nvSpPr>
        <p:spPr>
          <a:xfrm>
            <a:off x="838199" y="1960844"/>
            <a:ext cx="2369457" cy="3313997"/>
          </a:xfrm>
          <a:prstGeom prst="roundRect">
            <a:avLst>
              <a:gd name="adj" fmla="val 3758"/>
            </a:avLst>
          </a:prstGeom>
          <a:solidFill>
            <a:srgbClr val="702082"/>
          </a:solidFill>
        </p:spPr>
        <p:txBody>
          <a:bodyPr lIns="180000" tIns="180000" rIns="180000" bIns="180000" anchor="ctr" anchorCtr="0"/>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descr="1">
            <a:extLst>
              <a:ext uri="{FF2B5EF4-FFF2-40B4-BE49-F238E27FC236}">
                <a16:creationId xmlns:a16="http://schemas.microsoft.com/office/drawing/2014/main" id="{5229882F-8E60-DC4E-B829-E40C3B79068A}"/>
              </a:ext>
            </a:extLst>
          </p:cNvPr>
          <p:cNvSpPr txBox="1">
            <a:spLocks noChangeAspect="1"/>
          </p:cNvSpPr>
          <p:nvPr userDrawn="1"/>
        </p:nvSpPr>
        <p:spPr>
          <a:xfrm>
            <a:off x="3440291" y="3257843"/>
            <a:ext cx="720000" cy="720000"/>
          </a:xfrm>
          <a:prstGeom prst="ellipse">
            <a:avLst/>
          </a:prstGeom>
          <a:solidFill>
            <a:srgbClr val="702082"/>
          </a:solidFill>
        </p:spPr>
        <p:txBody>
          <a:bodyPr wrap="square" rtlCol="0" anchor="ctr">
            <a:spAutoFit/>
          </a:bodyPr>
          <a:lstStyle/>
          <a:p>
            <a:pPr algn="ctr"/>
            <a:r>
              <a:rPr lang="en-US" b="0" i="0">
                <a:solidFill>
                  <a:schemeClr val="bg1"/>
                </a:solidFill>
                <a:latin typeface="Arial" panose="020B0604020202020204" pitchFamily="34" charset="0"/>
                <a:cs typeface="Arial" panose="020B0604020202020204" pitchFamily="34" charset="0"/>
              </a:rPr>
              <a:t>1</a:t>
            </a:r>
          </a:p>
        </p:txBody>
      </p:sp>
      <p:sp>
        <p:nvSpPr>
          <p:cNvPr id="17" name="Content Placeholder 2">
            <a:extLst>
              <a:ext uri="{FF2B5EF4-FFF2-40B4-BE49-F238E27FC236}">
                <a16:creationId xmlns:a16="http://schemas.microsoft.com/office/drawing/2014/main" id="{551A80D3-61D4-CF4A-8400-CA845C208530}"/>
              </a:ext>
            </a:extLst>
          </p:cNvPr>
          <p:cNvSpPr>
            <a:spLocks noGrp="1"/>
          </p:cNvSpPr>
          <p:nvPr>
            <p:ph idx="13"/>
          </p:nvPr>
        </p:nvSpPr>
        <p:spPr>
          <a:xfrm>
            <a:off x="4443757" y="1960844"/>
            <a:ext cx="2370113" cy="3313997"/>
          </a:xfrm>
          <a:prstGeom prst="roundRect">
            <a:avLst>
              <a:gd name="adj" fmla="val 3758"/>
            </a:avLst>
          </a:prstGeom>
          <a:solidFill>
            <a:srgbClr val="212322"/>
          </a:solidFill>
        </p:spPr>
        <p:txBody>
          <a:bodyPr lIns="180000" tIns="180000" rIns="180000" bIns="180000" anchor="ctr" anchorCtr="0"/>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descr="2">
            <a:extLst>
              <a:ext uri="{FF2B5EF4-FFF2-40B4-BE49-F238E27FC236}">
                <a16:creationId xmlns:a16="http://schemas.microsoft.com/office/drawing/2014/main" id="{FEC23411-C866-AD45-97DB-A8500AA6A094}"/>
              </a:ext>
            </a:extLst>
          </p:cNvPr>
          <p:cNvSpPr txBox="1">
            <a:spLocks/>
          </p:cNvSpPr>
          <p:nvPr userDrawn="1"/>
        </p:nvSpPr>
        <p:spPr>
          <a:xfrm>
            <a:off x="7041271" y="3257843"/>
            <a:ext cx="720000" cy="720000"/>
          </a:xfrm>
          <a:prstGeom prst="ellipse">
            <a:avLst/>
          </a:prstGeom>
          <a:solidFill>
            <a:srgbClr val="212322"/>
          </a:solidFill>
        </p:spPr>
        <p:txBody>
          <a:bodyPr wrap="square" rtlCol="0" anchor="ctr">
            <a:spAutoFit/>
          </a:bodyPr>
          <a:lstStyle/>
          <a:p>
            <a:pPr algn="ctr"/>
            <a:r>
              <a:rPr lang="en-US" b="0" i="0">
                <a:solidFill>
                  <a:schemeClr val="bg1"/>
                </a:solidFill>
                <a:latin typeface="Arial" panose="020B0604020202020204" pitchFamily="34" charset="0"/>
                <a:cs typeface="Arial" panose="020B0604020202020204" pitchFamily="34" charset="0"/>
              </a:rPr>
              <a:t>2</a:t>
            </a:r>
          </a:p>
        </p:txBody>
      </p:sp>
      <p:sp>
        <p:nvSpPr>
          <p:cNvPr id="20" name="Content Placeholder 2">
            <a:extLst>
              <a:ext uri="{FF2B5EF4-FFF2-40B4-BE49-F238E27FC236}">
                <a16:creationId xmlns:a16="http://schemas.microsoft.com/office/drawing/2014/main" id="{4B35406F-3770-2A40-9173-67A3538D2FBD}"/>
              </a:ext>
            </a:extLst>
          </p:cNvPr>
          <p:cNvSpPr>
            <a:spLocks noGrp="1"/>
          </p:cNvSpPr>
          <p:nvPr>
            <p:ph idx="14"/>
          </p:nvPr>
        </p:nvSpPr>
        <p:spPr>
          <a:xfrm>
            <a:off x="8042227" y="1960844"/>
            <a:ext cx="2361661" cy="3313997"/>
          </a:xfrm>
          <a:prstGeom prst="roundRect">
            <a:avLst>
              <a:gd name="adj" fmla="val 3758"/>
            </a:avLst>
          </a:prstGeom>
          <a:solidFill>
            <a:srgbClr val="702082"/>
          </a:solidFill>
        </p:spPr>
        <p:txBody>
          <a:bodyPr lIns="180000" tIns="180000" rIns="180000" bIns="180000" anchor="ctr" anchorCtr="0"/>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Box 18" descr="3">
            <a:extLst>
              <a:ext uri="{FF2B5EF4-FFF2-40B4-BE49-F238E27FC236}">
                <a16:creationId xmlns:a16="http://schemas.microsoft.com/office/drawing/2014/main" id="{A666CD40-405E-8F48-BB3F-139D673BAC5B}"/>
              </a:ext>
            </a:extLst>
          </p:cNvPr>
          <p:cNvSpPr txBox="1">
            <a:spLocks/>
          </p:cNvSpPr>
          <p:nvPr userDrawn="1"/>
        </p:nvSpPr>
        <p:spPr>
          <a:xfrm>
            <a:off x="10633800" y="3275678"/>
            <a:ext cx="720000" cy="720000"/>
          </a:xfrm>
          <a:prstGeom prst="ellipse">
            <a:avLst/>
          </a:prstGeom>
          <a:solidFill>
            <a:srgbClr val="702082"/>
          </a:solidFill>
        </p:spPr>
        <p:txBody>
          <a:bodyPr wrap="square" rtlCol="0" anchor="ctr">
            <a:spAutoFit/>
          </a:bodyPr>
          <a:lstStyle/>
          <a:p>
            <a:pPr algn="ctr"/>
            <a:r>
              <a:rPr lang="en-US" b="0" i="0">
                <a:solidFill>
                  <a:schemeClr val="bg1"/>
                </a:solidFill>
                <a:latin typeface="Arial" panose="020B0604020202020204" pitchFamily="34" charset="0"/>
                <a:cs typeface="Arial" panose="020B0604020202020204" pitchFamily="34" charset="0"/>
              </a:rPr>
              <a:t>3</a:t>
            </a:r>
          </a:p>
        </p:txBody>
      </p:sp>
      <p:sp>
        <p:nvSpPr>
          <p:cNvPr id="4" name="Date Placeholder 3">
            <a:extLst>
              <a:ext uri="{FF2B5EF4-FFF2-40B4-BE49-F238E27FC236}">
                <a16:creationId xmlns:a16="http://schemas.microsoft.com/office/drawing/2014/main" id="{E1244F07-9552-DF47-A3DF-81EEEB30D5D2}"/>
              </a:ext>
            </a:extLst>
          </p:cNvPr>
          <p:cNvSpPr>
            <a:spLocks noGrp="1"/>
          </p:cNvSpPr>
          <p:nvPr>
            <p:ph type="dt" sz="half" idx="10"/>
          </p:nvPr>
        </p:nvSpPr>
        <p:spPr/>
        <p:txBody>
          <a:bodyPr/>
          <a:lstStyle/>
          <a:p>
            <a:fld id="{0715BF9A-A25A-9E44-AC24-21CF2156EB06}" type="datetime1">
              <a:rPr lang="en-GB" smtClean="0"/>
              <a:t>11/12/2024</a:t>
            </a:fld>
            <a:endParaRPr lang="en-US"/>
          </a:p>
        </p:txBody>
      </p:sp>
      <p:sp>
        <p:nvSpPr>
          <p:cNvPr id="5" name="Footer Placeholder 4">
            <a:extLst>
              <a:ext uri="{FF2B5EF4-FFF2-40B4-BE49-F238E27FC236}">
                <a16:creationId xmlns:a16="http://schemas.microsoft.com/office/drawing/2014/main" id="{70360707-9E51-FF4F-8A77-BCC5BE6976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14B9F-1F46-414D-B534-1A5CCD323D2D}"/>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25019386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Generic Flow Chart 2">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056D04D0-7888-BF4A-8490-E3598A8C2B1F}"/>
              </a:ext>
              <a:ext uri="{C183D7F6-B498-43B3-948B-1728B52AA6E4}">
                <adec:decorative xmlns:adec="http://schemas.microsoft.com/office/drawing/2017/decorative" val="1"/>
              </a:ext>
            </a:extLst>
          </p:cNvPr>
          <p:cNvCxnSpPr>
            <a:cxnSpLocks/>
          </p:cNvCxnSpPr>
          <p:nvPr userDrawn="1"/>
        </p:nvCxnSpPr>
        <p:spPr>
          <a:xfrm>
            <a:off x="-50800" y="3617843"/>
            <a:ext cx="12253463" cy="0"/>
          </a:xfrm>
          <a:prstGeom prst="line">
            <a:avLst/>
          </a:prstGeom>
          <a:ln w="28575">
            <a:solidFill>
              <a:srgbClr val="70208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4AE12F76-1376-6D42-B2AA-7CB3A9664C0E}"/>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052000" y="2718000"/>
            <a:ext cx="4140000" cy="4140000"/>
          </a:xfrm>
          <a:prstGeom prst="rect">
            <a:avLst/>
          </a:prstGeom>
        </p:spPr>
      </p:pic>
      <p:sp>
        <p:nvSpPr>
          <p:cNvPr id="21" name="Title 1">
            <a:extLst>
              <a:ext uri="{FF2B5EF4-FFF2-40B4-BE49-F238E27FC236}">
                <a16:creationId xmlns:a16="http://schemas.microsoft.com/office/drawing/2014/main" id="{867A9403-DB04-8348-B31B-339D7FB807C9}"/>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sp>
        <p:nvSpPr>
          <p:cNvPr id="15" name="Content Placeholder 2">
            <a:extLst>
              <a:ext uri="{FF2B5EF4-FFF2-40B4-BE49-F238E27FC236}">
                <a16:creationId xmlns:a16="http://schemas.microsoft.com/office/drawing/2014/main" id="{CBE827E2-8C8D-664E-B07C-9EADEC5D464C}"/>
              </a:ext>
            </a:extLst>
          </p:cNvPr>
          <p:cNvSpPr>
            <a:spLocks noGrp="1"/>
          </p:cNvSpPr>
          <p:nvPr>
            <p:ph idx="1"/>
          </p:nvPr>
        </p:nvSpPr>
        <p:spPr>
          <a:xfrm>
            <a:off x="838199" y="1960844"/>
            <a:ext cx="2369457" cy="3313997"/>
          </a:xfrm>
          <a:prstGeom prst="roundRect">
            <a:avLst>
              <a:gd name="adj" fmla="val 3758"/>
            </a:avLst>
          </a:prstGeom>
          <a:solidFill>
            <a:srgbClr val="702082"/>
          </a:solidFill>
        </p:spPr>
        <p:txBody>
          <a:bodyPr lIns="180000" tIns="180000" rIns="180000" bIns="180000" anchor="ctr" anchorCtr="0"/>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descr="3">
            <a:extLst>
              <a:ext uri="{FF2B5EF4-FFF2-40B4-BE49-F238E27FC236}">
                <a16:creationId xmlns:a16="http://schemas.microsoft.com/office/drawing/2014/main" id="{5229882F-8E60-DC4E-B829-E40C3B79068A}"/>
              </a:ext>
            </a:extLst>
          </p:cNvPr>
          <p:cNvSpPr txBox="1">
            <a:spLocks noChangeAspect="1"/>
          </p:cNvSpPr>
          <p:nvPr userDrawn="1"/>
        </p:nvSpPr>
        <p:spPr>
          <a:xfrm>
            <a:off x="3440291" y="3264220"/>
            <a:ext cx="720000" cy="720000"/>
          </a:xfrm>
          <a:prstGeom prst="ellipse">
            <a:avLst/>
          </a:prstGeom>
          <a:solidFill>
            <a:srgbClr val="702082"/>
          </a:solidFill>
        </p:spPr>
        <p:txBody>
          <a:bodyPr wrap="square" rtlCol="0" anchor="ctr">
            <a:spAutoFit/>
          </a:bodyPr>
          <a:lstStyle/>
          <a:p>
            <a:pPr algn="ctr"/>
            <a:r>
              <a:rPr lang="en-US" b="0" i="0">
                <a:solidFill>
                  <a:schemeClr val="bg1"/>
                </a:solidFill>
                <a:latin typeface="Arial" panose="020B0604020202020204" pitchFamily="34" charset="0"/>
                <a:cs typeface="Arial" panose="020B0604020202020204" pitchFamily="34" charset="0"/>
              </a:rPr>
              <a:t>4</a:t>
            </a:r>
          </a:p>
        </p:txBody>
      </p:sp>
      <p:sp>
        <p:nvSpPr>
          <p:cNvPr id="17" name="Content Placeholder 2">
            <a:extLst>
              <a:ext uri="{FF2B5EF4-FFF2-40B4-BE49-F238E27FC236}">
                <a16:creationId xmlns:a16="http://schemas.microsoft.com/office/drawing/2014/main" id="{551A80D3-61D4-CF4A-8400-CA845C208530}"/>
              </a:ext>
            </a:extLst>
          </p:cNvPr>
          <p:cNvSpPr>
            <a:spLocks noGrp="1"/>
          </p:cNvSpPr>
          <p:nvPr>
            <p:ph idx="13"/>
          </p:nvPr>
        </p:nvSpPr>
        <p:spPr>
          <a:xfrm>
            <a:off x="4443757" y="1960844"/>
            <a:ext cx="2370113" cy="3313997"/>
          </a:xfrm>
          <a:prstGeom prst="roundRect">
            <a:avLst>
              <a:gd name="adj" fmla="val 3758"/>
            </a:avLst>
          </a:prstGeom>
          <a:solidFill>
            <a:srgbClr val="212322"/>
          </a:solidFill>
        </p:spPr>
        <p:txBody>
          <a:bodyPr lIns="180000" tIns="180000" rIns="180000" bIns="180000" anchor="ctr" anchorCtr="0"/>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descr="4">
            <a:extLst>
              <a:ext uri="{FF2B5EF4-FFF2-40B4-BE49-F238E27FC236}">
                <a16:creationId xmlns:a16="http://schemas.microsoft.com/office/drawing/2014/main" id="{FEC23411-C866-AD45-97DB-A8500AA6A094}"/>
              </a:ext>
            </a:extLst>
          </p:cNvPr>
          <p:cNvSpPr txBox="1">
            <a:spLocks noChangeAspect="1"/>
          </p:cNvSpPr>
          <p:nvPr userDrawn="1"/>
        </p:nvSpPr>
        <p:spPr>
          <a:xfrm>
            <a:off x="7041271" y="3264220"/>
            <a:ext cx="720000" cy="720000"/>
          </a:xfrm>
          <a:prstGeom prst="ellipse">
            <a:avLst/>
          </a:prstGeom>
          <a:solidFill>
            <a:srgbClr val="212322"/>
          </a:solidFill>
        </p:spPr>
        <p:txBody>
          <a:bodyPr wrap="square" rtlCol="0" anchor="ctr">
            <a:spAutoFit/>
          </a:bodyPr>
          <a:lstStyle/>
          <a:p>
            <a:pPr algn="ctr"/>
            <a:r>
              <a:rPr lang="en-US" b="0" i="0">
                <a:solidFill>
                  <a:schemeClr val="bg1"/>
                </a:solidFill>
                <a:latin typeface="Arial" panose="020B0604020202020204" pitchFamily="34" charset="0"/>
                <a:cs typeface="Arial" panose="020B0604020202020204" pitchFamily="34" charset="0"/>
              </a:rPr>
              <a:t>5</a:t>
            </a:r>
          </a:p>
        </p:txBody>
      </p:sp>
      <p:sp>
        <p:nvSpPr>
          <p:cNvPr id="20" name="Content Placeholder 2">
            <a:extLst>
              <a:ext uri="{FF2B5EF4-FFF2-40B4-BE49-F238E27FC236}">
                <a16:creationId xmlns:a16="http://schemas.microsoft.com/office/drawing/2014/main" id="{4B35406F-3770-2A40-9173-67A3538D2FBD}"/>
              </a:ext>
            </a:extLst>
          </p:cNvPr>
          <p:cNvSpPr>
            <a:spLocks noGrp="1"/>
          </p:cNvSpPr>
          <p:nvPr>
            <p:ph idx="14"/>
          </p:nvPr>
        </p:nvSpPr>
        <p:spPr>
          <a:xfrm>
            <a:off x="8042227" y="1960844"/>
            <a:ext cx="2361661" cy="3313997"/>
          </a:xfrm>
          <a:prstGeom prst="roundRect">
            <a:avLst>
              <a:gd name="adj" fmla="val 3758"/>
            </a:avLst>
          </a:prstGeom>
          <a:solidFill>
            <a:srgbClr val="702082"/>
          </a:solidFill>
        </p:spPr>
        <p:txBody>
          <a:bodyPr lIns="180000" tIns="180000" rIns="180000" bIns="180000" anchor="ctr" anchorCtr="0"/>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Box 18" descr="5">
            <a:extLst>
              <a:ext uri="{FF2B5EF4-FFF2-40B4-BE49-F238E27FC236}">
                <a16:creationId xmlns:a16="http://schemas.microsoft.com/office/drawing/2014/main" id="{A666CD40-405E-8F48-BB3F-139D673BAC5B}"/>
              </a:ext>
            </a:extLst>
          </p:cNvPr>
          <p:cNvSpPr txBox="1">
            <a:spLocks/>
          </p:cNvSpPr>
          <p:nvPr userDrawn="1"/>
        </p:nvSpPr>
        <p:spPr>
          <a:xfrm>
            <a:off x="10746535" y="3264220"/>
            <a:ext cx="723600" cy="720000"/>
          </a:xfrm>
          <a:prstGeom prst="ellipse">
            <a:avLst/>
          </a:prstGeom>
          <a:solidFill>
            <a:srgbClr val="702082"/>
          </a:solidFill>
        </p:spPr>
        <p:txBody>
          <a:bodyPr wrap="square" rtlCol="0" anchor="ctr">
            <a:spAutoFit/>
          </a:bodyPr>
          <a:lstStyle/>
          <a:p>
            <a:pPr algn="ctr"/>
            <a:r>
              <a:rPr lang="en-US" b="0" i="0">
                <a:solidFill>
                  <a:schemeClr val="bg1"/>
                </a:solidFill>
                <a:latin typeface="Arial" panose="020B0604020202020204" pitchFamily="34" charset="0"/>
                <a:cs typeface="Arial" panose="020B0604020202020204" pitchFamily="34" charset="0"/>
              </a:rPr>
              <a:t>6</a:t>
            </a:r>
          </a:p>
        </p:txBody>
      </p:sp>
      <p:sp>
        <p:nvSpPr>
          <p:cNvPr id="4" name="Date Placeholder 3">
            <a:extLst>
              <a:ext uri="{FF2B5EF4-FFF2-40B4-BE49-F238E27FC236}">
                <a16:creationId xmlns:a16="http://schemas.microsoft.com/office/drawing/2014/main" id="{E1244F07-9552-DF47-A3DF-81EEEB30D5D2}"/>
              </a:ext>
            </a:extLst>
          </p:cNvPr>
          <p:cNvSpPr>
            <a:spLocks noGrp="1"/>
          </p:cNvSpPr>
          <p:nvPr>
            <p:ph type="dt" sz="half" idx="10"/>
          </p:nvPr>
        </p:nvSpPr>
        <p:spPr/>
        <p:txBody>
          <a:bodyPr/>
          <a:lstStyle/>
          <a:p>
            <a:fld id="{4503D537-DB89-2741-879E-E6FBC377CB7F}" type="datetime1">
              <a:rPr lang="en-GB" smtClean="0"/>
              <a:t>11/12/2024</a:t>
            </a:fld>
            <a:endParaRPr lang="en-US"/>
          </a:p>
        </p:txBody>
      </p:sp>
      <p:sp>
        <p:nvSpPr>
          <p:cNvPr id="5" name="Footer Placeholder 4">
            <a:extLst>
              <a:ext uri="{FF2B5EF4-FFF2-40B4-BE49-F238E27FC236}">
                <a16:creationId xmlns:a16="http://schemas.microsoft.com/office/drawing/2014/main" id="{70360707-9E51-FF4F-8A77-BCC5BE6976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14B9F-1F46-414D-B534-1A5CCD323D2D}"/>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908249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eneric Flow Chart 3">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056D04D0-7888-BF4A-8490-E3598A8C2B1F}"/>
              </a:ext>
            </a:extLst>
          </p:cNvPr>
          <p:cNvCxnSpPr>
            <a:cxnSpLocks/>
          </p:cNvCxnSpPr>
          <p:nvPr userDrawn="1"/>
        </p:nvCxnSpPr>
        <p:spPr>
          <a:xfrm>
            <a:off x="0" y="3617843"/>
            <a:ext cx="11036591" cy="0"/>
          </a:xfrm>
          <a:prstGeom prst="line">
            <a:avLst/>
          </a:prstGeom>
          <a:ln w="28575">
            <a:solidFill>
              <a:srgbClr val="70208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53365D08-9FBB-4142-93B8-0502CDFD9847}"/>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052000" y="2718000"/>
            <a:ext cx="4140000" cy="4140000"/>
          </a:xfrm>
          <a:prstGeom prst="rect">
            <a:avLst/>
          </a:prstGeom>
        </p:spPr>
      </p:pic>
      <p:sp>
        <p:nvSpPr>
          <p:cNvPr id="19" name="Title 1">
            <a:extLst>
              <a:ext uri="{FF2B5EF4-FFF2-40B4-BE49-F238E27FC236}">
                <a16:creationId xmlns:a16="http://schemas.microsoft.com/office/drawing/2014/main" id="{A783AA5C-25E9-1D47-A098-CB8BECAF4201}"/>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sp>
        <p:nvSpPr>
          <p:cNvPr id="21" name="TextBox 20" descr="4">
            <a:extLst>
              <a:ext uri="{FF2B5EF4-FFF2-40B4-BE49-F238E27FC236}">
                <a16:creationId xmlns:a16="http://schemas.microsoft.com/office/drawing/2014/main" id="{402C4869-86BF-854E-91B5-2F8215766C1F}"/>
              </a:ext>
            </a:extLst>
          </p:cNvPr>
          <p:cNvSpPr txBox="1">
            <a:spLocks/>
          </p:cNvSpPr>
          <p:nvPr userDrawn="1"/>
        </p:nvSpPr>
        <p:spPr>
          <a:xfrm>
            <a:off x="795409" y="3261755"/>
            <a:ext cx="720000" cy="720000"/>
          </a:xfrm>
          <a:prstGeom prst="ellipse">
            <a:avLst/>
          </a:prstGeom>
          <a:solidFill>
            <a:srgbClr val="212322"/>
          </a:solidFill>
        </p:spPr>
        <p:txBody>
          <a:bodyPr wrap="square" rtlCol="0" anchor="ctr">
            <a:spAutoFit/>
          </a:bodyPr>
          <a:lstStyle/>
          <a:p>
            <a:pPr algn="ctr"/>
            <a:r>
              <a:rPr lang="en-US" b="0" i="0">
                <a:solidFill>
                  <a:schemeClr val="bg1"/>
                </a:solidFill>
                <a:latin typeface="Arial" panose="020B0604020202020204" pitchFamily="34" charset="0"/>
                <a:cs typeface="Arial" panose="020B0604020202020204" pitchFamily="34" charset="0"/>
              </a:rPr>
              <a:t>4</a:t>
            </a:r>
          </a:p>
        </p:txBody>
      </p:sp>
      <p:sp>
        <p:nvSpPr>
          <p:cNvPr id="15" name="Content Placeholder 2">
            <a:extLst>
              <a:ext uri="{FF2B5EF4-FFF2-40B4-BE49-F238E27FC236}">
                <a16:creationId xmlns:a16="http://schemas.microsoft.com/office/drawing/2014/main" id="{CBE827E2-8C8D-664E-B07C-9EADEC5D464C}"/>
              </a:ext>
            </a:extLst>
          </p:cNvPr>
          <p:cNvSpPr>
            <a:spLocks noGrp="1"/>
          </p:cNvSpPr>
          <p:nvPr>
            <p:ph idx="1"/>
          </p:nvPr>
        </p:nvSpPr>
        <p:spPr>
          <a:xfrm>
            <a:off x="1773663" y="1960844"/>
            <a:ext cx="2369457" cy="3313997"/>
          </a:xfrm>
          <a:prstGeom prst="roundRect">
            <a:avLst>
              <a:gd name="adj" fmla="val 3758"/>
            </a:avLst>
          </a:prstGeom>
          <a:solidFill>
            <a:srgbClr val="212322"/>
          </a:solidFill>
        </p:spPr>
        <p:txBody>
          <a:bodyPr lIns="180000" tIns="180000" rIns="180000" bIns="180000" anchor="ctr" anchorCtr="0"/>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descr="5">
            <a:extLst>
              <a:ext uri="{FF2B5EF4-FFF2-40B4-BE49-F238E27FC236}">
                <a16:creationId xmlns:a16="http://schemas.microsoft.com/office/drawing/2014/main" id="{5229882F-8E60-DC4E-B829-E40C3B79068A}"/>
              </a:ext>
            </a:extLst>
          </p:cNvPr>
          <p:cNvSpPr txBox="1">
            <a:spLocks/>
          </p:cNvSpPr>
          <p:nvPr userDrawn="1"/>
        </p:nvSpPr>
        <p:spPr>
          <a:xfrm>
            <a:off x="4405429" y="3243612"/>
            <a:ext cx="723600" cy="720000"/>
          </a:xfrm>
          <a:prstGeom prst="ellipse">
            <a:avLst/>
          </a:prstGeom>
          <a:solidFill>
            <a:srgbClr val="702082"/>
          </a:solidFill>
        </p:spPr>
        <p:txBody>
          <a:bodyPr wrap="square" rtlCol="0" anchor="ctr">
            <a:spAutoFit/>
          </a:bodyPr>
          <a:lstStyle/>
          <a:p>
            <a:pPr algn="ctr"/>
            <a:r>
              <a:rPr lang="en-US" b="0" i="0">
                <a:solidFill>
                  <a:schemeClr val="bg1"/>
                </a:solidFill>
                <a:latin typeface="Arial" panose="020B0604020202020204" pitchFamily="34" charset="0"/>
                <a:cs typeface="Arial" panose="020B0604020202020204" pitchFamily="34" charset="0"/>
              </a:rPr>
              <a:t>5</a:t>
            </a:r>
          </a:p>
        </p:txBody>
      </p:sp>
      <p:sp>
        <p:nvSpPr>
          <p:cNvPr id="17" name="Content Placeholder 2">
            <a:extLst>
              <a:ext uri="{FF2B5EF4-FFF2-40B4-BE49-F238E27FC236}">
                <a16:creationId xmlns:a16="http://schemas.microsoft.com/office/drawing/2014/main" id="{551A80D3-61D4-CF4A-8400-CA845C208530}"/>
              </a:ext>
            </a:extLst>
          </p:cNvPr>
          <p:cNvSpPr>
            <a:spLocks noGrp="1"/>
          </p:cNvSpPr>
          <p:nvPr>
            <p:ph idx="13"/>
          </p:nvPr>
        </p:nvSpPr>
        <p:spPr>
          <a:xfrm>
            <a:off x="5382573" y="1960844"/>
            <a:ext cx="2370113" cy="3313997"/>
          </a:xfrm>
          <a:prstGeom prst="roundRect">
            <a:avLst>
              <a:gd name="adj" fmla="val 3758"/>
            </a:avLst>
          </a:prstGeom>
          <a:solidFill>
            <a:srgbClr val="702082"/>
          </a:solidFill>
        </p:spPr>
        <p:txBody>
          <a:bodyPr lIns="180000" tIns="180000" rIns="180000" bIns="180000" anchor="ctr" anchorCtr="0"/>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descr="6">
            <a:extLst>
              <a:ext uri="{FF2B5EF4-FFF2-40B4-BE49-F238E27FC236}">
                <a16:creationId xmlns:a16="http://schemas.microsoft.com/office/drawing/2014/main" id="{FEC23411-C866-AD45-97DB-A8500AA6A094}"/>
              </a:ext>
            </a:extLst>
          </p:cNvPr>
          <p:cNvSpPr txBox="1">
            <a:spLocks/>
          </p:cNvSpPr>
          <p:nvPr userDrawn="1"/>
        </p:nvSpPr>
        <p:spPr>
          <a:xfrm>
            <a:off x="8020801" y="3243612"/>
            <a:ext cx="720000" cy="720000"/>
          </a:xfrm>
          <a:prstGeom prst="ellipse">
            <a:avLst/>
          </a:prstGeom>
          <a:solidFill>
            <a:srgbClr val="212322"/>
          </a:solidFill>
        </p:spPr>
        <p:txBody>
          <a:bodyPr wrap="square" rtlCol="0" anchor="ctr">
            <a:spAutoFit/>
          </a:bodyPr>
          <a:lstStyle/>
          <a:p>
            <a:pPr algn="ctr"/>
            <a:r>
              <a:rPr lang="en-US" b="0" i="0">
                <a:solidFill>
                  <a:schemeClr val="bg1"/>
                </a:solidFill>
                <a:latin typeface="Arial" panose="020B0604020202020204" pitchFamily="34" charset="0"/>
                <a:cs typeface="Arial" panose="020B0604020202020204" pitchFamily="34" charset="0"/>
              </a:rPr>
              <a:t>6</a:t>
            </a:r>
          </a:p>
        </p:txBody>
      </p:sp>
      <p:sp>
        <p:nvSpPr>
          <p:cNvPr id="20" name="Content Placeholder 2">
            <a:extLst>
              <a:ext uri="{FF2B5EF4-FFF2-40B4-BE49-F238E27FC236}">
                <a16:creationId xmlns:a16="http://schemas.microsoft.com/office/drawing/2014/main" id="{4B35406F-3770-2A40-9173-67A3538D2FBD}"/>
              </a:ext>
            </a:extLst>
          </p:cNvPr>
          <p:cNvSpPr>
            <a:spLocks noGrp="1"/>
          </p:cNvSpPr>
          <p:nvPr>
            <p:ph idx="14"/>
          </p:nvPr>
        </p:nvSpPr>
        <p:spPr>
          <a:xfrm>
            <a:off x="9007581" y="1960844"/>
            <a:ext cx="2361661" cy="3313997"/>
          </a:xfrm>
          <a:prstGeom prst="roundRect">
            <a:avLst>
              <a:gd name="adj" fmla="val 3758"/>
            </a:avLst>
          </a:prstGeom>
          <a:solidFill>
            <a:srgbClr val="212322"/>
          </a:solidFill>
        </p:spPr>
        <p:txBody>
          <a:bodyPr lIns="180000" tIns="180000" rIns="180000" bIns="180000" anchor="ctr" anchorCtr="0"/>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244F07-9552-DF47-A3DF-81EEEB30D5D2}"/>
              </a:ext>
            </a:extLst>
          </p:cNvPr>
          <p:cNvSpPr>
            <a:spLocks noGrp="1"/>
          </p:cNvSpPr>
          <p:nvPr>
            <p:ph type="dt" sz="half" idx="10"/>
          </p:nvPr>
        </p:nvSpPr>
        <p:spPr/>
        <p:txBody>
          <a:bodyPr/>
          <a:lstStyle/>
          <a:p>
            <a:fld id="{A4096729-12C7-6847-AF20-30EC9E9095B0}" type="datetime1">
              <a:rPr lang="en-GB" smtClean="0"/>
              <a:t>11/12/2024</a:t>
            </a:fld>
            <a:endParaRPr lang="en-US"/>
          </a:p>
        </p:txBody>
      </p:sp>
      <p:sp>
        <p:nvSpPr>
          <p:cNvPr id="5" name="Footer Placeholder 4">
            <a:extLst>
              <a:ext uri="{FF2B5EF4-FFF2-40B4-BE49-F238E27FC236}">
                <a16:creationId xmlns:a16="http://schemas.microsoft.com/office/drawing/2014/main" id="{70360707-9E51-FF4F-8A77-BCC5BE6976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14B9F-1F46-414D-B534-1A5CCD323D2D}"/>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41604758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eneric/Impact Two Column">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926A9C47-FC13-6448-9F53-7E11444CCFFD}"/>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pic>
        <p:nvPicPr>
          <p:cNvPr id="16" name="Picture 15">
            <a:extLst>
              <a:ext uri="{FF2B5EF4-FFF2-40B4-BE49-F238E27FC236}">
                <a16:creationId xmlns:a16="http://schemas.microsoft.com/office/drawing/2014/main" id="{C5878313-77FD-8244-8818-E61634B962F8}"/>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052000" y="2718000"/>
            <a:ext cx="4140000" cy="4140000"/>
          </a:xfrm>
          <a:prstGeom prst="rect">
            <a:avLst/>
          </a:prstGeom>
        </p:spPr>
      </p:pic>
      <p:sp>
        <p:nvSpPr>
          <p:cNvPr id="15" name="Content Placeholder 2">
            <a:extLst>
              <a:ext uri="{FF2B5EF4-FFF2-40B4-BE49-F238E27FC236}">
                <a16:creationId xmlns:a16="http://schemas.microsoft.com/office/drawing/2014/main" id="{8A0C2EC8-81AB-2648-BD99-8F3BC31361FC}"/>
              </a:ext>
            </a:extLst>
          </p:cNvPr>
          <p:cNvSpPr>
            <a:spLocks noGrp="1"/>
          </p:cNvSpPr>
          <p:nvPr>
            <p:ph idx="14"/>
          </p:nvPr>
        </p:nvSpPr>
        <p:spPr>
          <a:xfrm>
            <a:off x="838200" y="1459478"/>
            <a:ext cx="504444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14B89A0-27EB-7D49-A1FB-0A24F43DEDB3}"/>
              </a:ext>
            </a:extLst>
          </p:cNvPr>
          <p:cNvSpPr>
            <a:spLocks noGrp="1"/>
          </p:cNvSpPr>
          <p:nvPr>
            <p:ph sz="half" idx="2"/>
          </p:nvPr>
        </p:nvSpPr>
        <p:spPr>
          <a:xfrm>
            <a:off x="6309360" y="1473048"/>
            <a:ext cx="504444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396E716-C6D3-7140-8AC0-DDCC0A368FE6}"/>
              </a:ext>
            </a:extLst>
          </p:cNvPr>
          <p:cNvSpPr>
            <a:spLocks noGrp="1"/>
          </p:cNvSpPr>
          <p:nvPr>
            <p:ph type="dt" sz="half" idx="10"/>
          </p:nvPr>
        </p:nvSpPr>
        <p:spPr/>
        <p:txBody>
          <a:bodyPr/>
          <a:lstStyle/>
          <a:p>
            <a:fld id="{01026011-5817-4C4F-8C54-ED4A8F32D78D}" type="datetime1">
              <a:rPr lang="en-GB" smtClean="0"/>
              <a:t>11/12/2024</a:t>
            </a:fld>
            <a:endParaRPr lang="en-US"/>
          </a:p>
        </p:txBody>
      </p:sp>
      <p:sp>
        <p:nvSpPr>
          <p:cNvPr id="6" name="Footer Placeholder 5">
            <a:extLst>
              <a:ext uri="{FF2B5EF4-FFF2-40B4-BE49-F238E27FC236}">
                <a16:creationId xmlns:a16="http://schemas.microsoft.com/office/drawing/2014/main" id="{0933742A-7D36-C84C-82B7-F28431F11E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FA0B6A-A6F4-6C45-A2B9-16CA5FF6523D}"/>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35565667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eneric/Impact Two Column 2">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60337DCC-087C-EF4C-B483-4BDDB150609F}"/>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pic>
        <p:nvPicPr>
          <p:cNvPr id="17" name="Picture 16">
            <a:extLst>
              <a:ext uri="{FF2B5EF4-FFF2-40B4-BE49-F238E27FC236}">
                <a16:creationId xmlns:a16="http://schemas.microsoft.com/office/drawing/2014/main" id="{21502FDC-D3BB-9B41-8939-2A314D1D487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052000" y="2718000"/>
            <a:ext cx="4140000" cy="4140000"/>
          </a:xfrm>
          <a:prstGeom prst="rect">
            <a:avLst/>
          </a:prstGeom>
        </p:spPr>
      </p:pic>
      <p:sp>
        <p:nvSpPr>
          <p:cNvPr id="3" name="Text Placeholder 2">
            <a:extLst>
              <a:ext uri="{FF2B5EF4-FFF2-40B4-BE49-F238E27FC236}">
                <a16:creationId xmlns:a16="http://schemas.microsoft.com/office/drawing/2014/main" id="{2FDD5734-76C8-6E43-990B-FACD1199D39C}"/>
              </a:ext>
            </a:extLst>
          </p:cNvPr>
          <p:cNvSpPr>
            <a:spLocks noGrp="1"/>
          </p:cNvSpPr>
          <p:nvPr>
            <p:ph type="body" idx="1"/>
          </p:nvPr>
        </p:nvSpPr>
        <p:spPr>
          <a:xfrm>
            <a:off x="839789" y="1462549"/>
            <a:ext cx="5042852" cy="823912"/>
          </a:xfrm>
        </p:spPr>
        <p:txBody>
          <a:bodyPr anchor="b"/>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Content Placeholder 2">
            <a:extLst>
              <a:ext uri="{FF2B5EF4-FFF2-40B4-BE49-F238E27FC236}">
                <a16:creationId xmlns:a16="http://schemas.microsoft.com/office/drawing/2014/main" id="{D2049980-D938-5240-A9B1-A7B9C08A3FD7}"/>
              </a:ext>
            </a:extLst>
          </p:cNvPr>
          <p:cNvSpPr>
            <a:spLocks noGrp="1"/>
          </p:cNvSpPr>
          <p:nvPr>
            <p:ph idx="14"/>
          </p:nvPr>
        </p:nvSpPr>
        <p:spPr>
          <a:xfrm>
            <a:off x="838200" y="2540580"/>
            <a:ext cx="5044440" cy="33272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694AF8A-80DC-4A40-A902-B667F289330F}"/>
              </a:ext>
            </a:extLst>
          </p:cNvPr>
          <p:cNvSpPr>
            <a:spLocks noGrp="1"/>
          </p:cNvSpPr>
          <p:nvPr>
            <p:ph type="body" sz="quarter" idx="3"/>
          </p:nvPr>
        </p:nvSpPr>
        <p:spPr>
          <a:xfrm>
            <a:off x="6309360" y="1462549"/>
            <a:ext cx="5046028" cy="823912"/>
          </a:xfrm>
        </p:spPr>
        <p:txBody>
          <a:bodyPr anchor="b"/>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5" name="Content Placeholder 3">
            <a:extLst>
              <a:ext uri="{FF2B5EF4-FFF2-40B4-BE49-F238E27FC236}">
                <a16:creationId xmlns:a16="http://schemas.microsoft.com/office/drawing/2014/main" id="{1FFC97D4-D179-AC49-9CD5-C230CF63DF32}"/>
              </a:ext>
            </a:extLst>
          </p:cNvPr>
          <p:cNvSpPr>
            <a:spLocks noGrp="1"/>
          </p:cNvSpPr>
          <p:nvPr>
            <p:ph sz="half" idx="2"/>
          </p:nvPr>
        </p:nvSpPr>
        <p:spPr>
          <a:xfrm>
            <a:off x="6309360" y="2554150"/>
            <a:ext cx="5044440" cy="33272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D7CB24B-B261-464F-8701-7A7D30D33A55}"/>
              </a:ext>
            </a:extLst>
          </p:cNvPr>
          <p:cNvSpPr>
            <a:spLocks noGrp="1"/>
          </p:cNvSpPr>
          <p:nvPr>
            <p:ph type="dt" sz="half" idx="10"/>
          </p:nvPr>
        </p:nvSpPr>
        <p:spPr/>
        <p:txBody>
          <a:bodyPr/>
          <a:lstStyle/>
          <a:p>
            <a:fld id="{57AD4DEB-400B-2F47-8EA9-BED2FF45862A}" type="datetime1">
              <a:rPr lang="en-GB" smtClean="0"/>
              <a:t>11/12/2024</a:t>
            </a:fld>
            <a:endParaRPr lang="en-US"/>
          </a:p>
        </p:txBody>
      </p:sp>
      <p:sp>
        <p:nvSpPr>
          <p:cNvPr id="8" name="Footer Placeholder 7">
            <a:extLst>
              <a:ext uri="{FF2B5EF4-FFF2-40B4-BE49-F238E27FC236}">
                <a16:creationId xmlns:a16="http://schemas.microsoft.com/office/drawing/2014/main" id="{D77D488B-CF03-CF4C-AC0D-CE28BE91751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EFEA418-9509-2546-A306-76691545CF90}"/>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35302325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eneric/Impact Bla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6BF8616-2073-4D43-96DD-F449E93AA97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052000" y="2718000"/>
            <a:ext cx="4140000" cy="4140000"/>
          </a:xfrm>
          <a:prstGeom prst="rect">
            <a:avLst/>
          </a:prstGeom>
        </p:spPr>
      </p:pic>
      <p:sp>
        <p:nvSpPr>
          <p:cNvPr id="3" name="Date Placeholder 2">
            <a:extLst>
              <a:ext uri="{FF2B5EF4-FFF2-40B4-BE49-F238E27FC236}">
                <a16:creationId xmlns:a16="http://schemas.microsoft.com/office/drawing/2014/main" id="{46CEB37C-4AD6-6546-88C7-0D5145F73F1B}"/>
              </a:ext>
            </a:extLst>
          </p:cNvPr>
          <p:cNvSpPr>
            <a:spLocks noGrp="1"/>
          </p:cNvSpPr>
          <p:nvPr>
            <p:ph type="dt" sz="half" idx="10"/>
          </p:nvPr>
        </p:nvSpPr>
        <p:spPr/>
        <p:txBody>
          <a:bodyPr/>
          <a:lstStyle/>
          <a:p>
            <a:fld id="{F617DED8-4350-C740-BB7C-D6C45B1EB394}" type="datetime1">
              <a:rPr lang="en-GB" smtClean="0"/>
              <a:t>11/12/2024</a:t>
            </a:fld>
            <a:endParaRPr lang="en-US"/>
          </a:p>
        </p:txBody>
      </p:sp>
      <p:sp>
        <p:nvSpPr>
          <p:cNvPr id="4" name="Footer Placeholder 3">
            <a:extLst>
              <a:ext uri="{FF2B5EF4-FFF2-40B4-BE49-F238E27FC236}">
                <a16:creationId xmlns:a16="http://schemas.microsoft.com/office/drawing/2014/main" id="{EFF34D09-7FF5-A642-B57F-6056C877E7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49AC83-1E27-5343-BB94-CDF1C9977B06}"/>
              </a:ext>
            </a:extLst>
          </p:cNvPr>
          <p:cNvSpPr>
            <a:spLocks noGrp="1"/>
          </p:cNvSpPr>
          <p:nvPr>
            <p:ph type="sldNum" sz="quarter" idx="12"/>
          </p:nvPr>
        </p:nvSpPr>
        <p:spPr/>
        <p:txBody>
          <a:bodyPr/>
          <a:lstStyle/>
          <a:p>
            <a:fld id="{016687C5-7511-7743-B429-3BDBE272F28B}" type="slidenum">
              <a:rPr lang="en-US" smtClean="0"/>
              <a:t>‹#›</a:t>
            </a:fld>
            <a:endParaRPr lang="en-US"/>
          </a:p>
        </p:txBody>
      </p:sp>
      <p:sp>
        <p:nvSpPr>
          <p:cNvPr id="9" name="Title 1">
            <a:extLst>
              <a:ext uri="{FF2B5EF4-FFF2-40B4-BE49-F238E27FC236}">
                <a16:creationId xmlns:a16="http://schemas.microsoft.com/office/drawing/2014/main" id="{75F5B6C1-7363-7845-84D2-65178D7ACEAF}"/>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spTree>
    <p:extLst>
      <p:ext uri="{BB962C8B-B14F-4D97-AF65-F5344CB8AC3E}">
        <p14:creationId xmlns:p14="http://schemas.microsoft.com/office/powerpoint/2010/main" val="17712650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eneric/Impact Two Column Image">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B171A6C3-7214-5D45-B4C8-B6981E6ED0EA}"/>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pic>
        <p:nvPicPr>
          <p:cNvPr id="15" name="Picture 14">
            <a:extLst>
              <a:ext uri="{FF2B5EF4-FFF2-40B4-BE49-F238E27FC236}">
                <a16:creationId xmlns:a16="http://schemas.microsoft.com/office/drawing/2014/main" id="{89054E92-8F01-F54E-8278-480D5601F5A3}"/>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052000" y="2718000"/>
            <a:ext cx="4140000" cy="4140000"/>
          </a:xfrm>
          <a:prstGeom prst="rect">
            <a:avLst/>
          </a:prstGeom>
        </p:spPr>
      </p:pic>
      <p:sp>
        <p:nvSpPr>
          <p:cNvPr id="11" name="Picture Placeholder 2">
            <a:extLst>
              <a:ext uri="{FF2B5EF4-FFF2-40B4-BE49-F238E27FC236}">
                <a16:creationId xmlns:a16="http://schemas.microsoft.com/office/drawing/2014/main" id="{E2730E72-8D0C-9849-B689-B4BEB07099DE}"/>
              </a:ext>
            </a:extLst>
          </p:cNvPr>
          <p:cNvSpPr>
            <a:spLocks noGrp="1"/>
          </p:cNvSpPr>
          <p:nvPr>
            <p:ph type="pic" idx="14"/>
          </p:nvPr>
        </p:nvSpPr>
        <p:spPr>
          <a:xfrm>
            <a:off x="838201" y="1463040"/>
            <a:ext cx="5044440" cy="3362960"/>
          </a:xfrm>
          <a:prstGeom prst="roundRect">
            <a:avLst>
              <a:gd name="adj" fmla="val 2736"/>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2" name="Text Placeholder 3">
            <a:extLst>
              <a:ext uri="{FF2B5EF4-FFF2-40B4-BE49-F238E27FC236}">
                <a16:creationId xmlns:a16="http://schemas.microsoft.com/office/drawing/2014/main" id="{70287752-A3D4-354A-80FC-B04FFE1BC6F4}"/>
              </a:ext>
            </a:extLst>
          </p:cNvPr>
          <p:cNvSpPr>
            <a:spLocks noGrp="1"/>
          </p:cNvSpPr>
          <p:nvPr>
            <p:ph type="body" sz="half" idx="2"/>
          </p:nvPr>
        </p:nvSpPr>
        <p:spPr>
          <a:xfrm>
            <a:off x="839788" y="5150923"/>
            <a:ext cx="5042853" cy="68817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Picture Placeholder 2">
            <a:extLst>
              <a:ext uri="{FF2B5EF4-FFF2-40B4-BE49-F238E27FC236}">
                <a16:creationId xmlns:a16="http://schemas.microsoft.com/office/drawing/2014/main" id="{D51B0398-8716-8F4A-97F7-95F84FB5CA3A}"/>
              </a:ext>
            </a:extLst>
          </p:cNvPr>
          <p:cNvSpPr>
            <a:spLocks noGrp="1"/>
          </p:cNvSpPr>
          <p:nvPr>
            <p:ph type="pic" idx="13"/>
          </p:nvPr>
        </p:nvSpPr>
        <p:spPr>
          <a:xfrm>
            <a:off x="6309360" y="1463040"/>
            <a:ext cx="5044440" cy="3362960"/>
          </a:xfrm>
          <a:prstGeom prst="roundRect">
            <a:avLst>
              <a:gd name="adj" fmla="val 2736"/>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3">
            <a:extLst>
              <a:ext uri="{FF2B5EF4-FFF2-40B4-BE49-F238E27FC236}">
                <a16:creationId xmlns:a16="http://schemas.microsoft.com/office/drawing/2014/main" id="{CBB708B0-6D17-BC4F-A793-1D36B2137D90}"/>
              </a:ext>
            </a:extLst>
          </p:cNvPr>
          <p:cNvSpPr>
            <a:spLocks noGrp="1"/>
          </p:cNvSpPr>
          <p:nvPr>
            <p:ph type="body" sz="half" idx="15"/>
          </p:nvPr>
        </p:nvSpPr>
        <p:spPr>
          <a:xfrm>
            <a:off x="6309360" y="5150923"/>
            <a:ext cx="5085807" cy="68817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Date Placeholder 1">
            <a:extLst>
              <a:ext uri="{FF2B5EF4-FFF2-40B4-BE49-F238E27FC236}">
                <a16:creationId xmlns:a16="http://schemas.microsoft.com/office/drawing/2014/main" id="{02822C03-EB4F-6C40-A1DC-FC28C5081126}"/>
              </a:ext>
            </a:extLst>
          </p:cNvPr>
          <p:cNvSpPr>
            <a:spLocks noGrp="1"/>
          </p:cNvSpPr>
          <p:nvPr>
            <p:ph type="dt" sz="half" idx="10"/>
          </p:nvPr>
        </p:nvSpPr>
        <p:spPr/>
        <p:txBody>
          <a:bodyPr/>
          <a:lstStyle/>
          <a:p>
            <a:fld id="{6B019124-9FEE-F749-B64E-9F79989DAC2E}" type="datetime1">
              <a:rPr lang="en-GB" smtClean="0"/>
              <a:t>11/12/2024</a:t>
            </a:fld>
            <a:endParaRPr lang="en-US"/>
          </a:p>
        </p:txBody>
      </p:sp>
      <p:sp>
        <p:nvSpPr>
          <p:cNvPr id="3" name="Footer Placeholder 2">
            <a:extLst>
              <a:ext uri="{FF2B5EF4-FFF2-40B4-BE49-F238E27FC236}">
                <a16:creationId xmlns:a16="http://schemas.microsoft.com/office/drawing/2014/main" id="{077AB214-15AA-D748-81F1-3058A17859E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A425E78-C9A1-1F43-B258-04C4C460ED07}"/>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926611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eneric Section Tit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568CA6-59BD-244B-9036-0C61FAFBFC2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8160000" y="1818000"/>
            <a:ext cx="4032000" cy="5040000"/>
          </a:xfrm>
          <a:prstGeom prst="rect">
            <a:avLst/>
          </a:prstGeom>
        </p:spPr>
      </p:pic>
      <p:sp>
        <p:nvSpPr>
          <p:cNvPr id="15" name="Title 1">
            <a:extLst>
              <a:ext uri="{FF2B5EF4-FFF2-40B4-BE49-F238E27FC236}">
                <a16:creationId xmlns:a16="http://schemas.microsoft.com/office/drawing/2014/main" id="{D7F1ED91-20F3-6C45-B97B-320BA4DC48B7}"/>
              </a:ext>
            </a:extLst>
          </p:cNvPr>
          <p:cNvSpPr>
            <a:spLocks noGrp="1"/>
          </p:cNvSpPr>
          <p:nvPr>
            <p:ph type="title"/>
          </p:nvPr>
        </p:nvSpPr>
        <p:spPr>
          <a:xfrm>
            <a:off x="831850" y="1229360"/>
            <a:ext cx="7347646" cy="2558547"/>
          </a:xfrm>
        </p:spPr>
        <p:txBody>
          <a:bodyPr anchor="b">
            <a:normAutofit/>
          </a:bodyPr>
          <a:lstStyle>
            <a:lvl1pPr>
              <a:defRPr sz="4400"/>
            </a:lvl1pPr>
          </a:lstStyle>
          <a:p>
            <a:r>
              <a:rPr lang="en-US"/>
              <a:t>Click to edit Master title style</a:t>
            </a:r>
          </a:p>
        </p:txBody>
      </p:sp>
      <p:sp>
        <p:nvSpPr>
          <p:cNvPr id="16" name="Text Placeholder 2">
            <a:extLst>
              <a:ext uri="{FF2B5EF4-FFF2-40B4-BE49-F238E27FC236}">
                <a16:creationId xmlns:a16="http://schemas.microsoft.com/office/drawing/2014/main" id="{ACAD05E5-D687-604F-9665-B43A8F5A0F15}"/>
              </a:ext>
            </a:extLst>
          </p:cNvPr>
          <p:cNvSpPr>
            <a:spLocks noGrp="1"/>
          </p:cNvSpPr>
          <p:nvPr>
            <p:ph type="body" idx="1"/>
          </p:nvPr>
        </p:nvSpPr>
        <p:spPr>
          <a:xfrm>
            <a:off x="831850" y="3814895"/>
            <a:ext cx="7336790" cy="1500187"/>
          </a:xfrm>
        </p:spPr>
        <p:txBody>
          <a:bodyPr/>
          <a:lstStyle>
            <a:lvl1pPr marL="0" indent="0">
              <a:buNone/>
              <a:defRPr sz="2400">
                <a:solidFill>
                  <a:schemeClr val="tx2">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1" name="Picture 10" descr="UK Data Service logo">
            <a:extLst>
              <a:ext uri="{FF2B5EF4-FFF2-40B4-BE49-F238E27FC236}">
                <a16:creationId xmlns:a16="http://schemas.microsoft.com/office/drawing/2014/main" id="{156298A7-4C3C-BA4C-97D4-F2F510C5A17A}"/>
              </a:ext>
            </a:extLst>
          </p:cNvPr>
          <p:cNvPicPr>
            <a:picLocks noChangeAspect="1"/>
          </p:cNvPicPr>
          <p:nvPr userDrawn="1"/>
        </p:nvPicPr>
        <p:blipFill>
          <a:blip r:embed="rId3"/>
          <a:stretch>
            <a:fillRect/>
          </a:stretch>
        </p:blipFill>
        <p:spPr>
          <a:xfrm>
            <a:off x="599440" y="182880"/>
            <a:ext cx="3101521" cy="1059831"/>
          </a:xfrm>
          <a:prstGeom prst="rect">
            <a:avLst/>
          </a:prstGeom>
        </p:spPr>
      </p:pic>
      <p:sp>
        <p:nvSpPr>
          <p:cNvPr id="4" name="Date Placeholder 3">
            <a:extLst>
              <a:ext uri="{FF2B5EF4-FFF2-40B4-BE49-F238E27FC236}">
                <a16:creationId xmlns:a16="http://schemas.microsoft.com/office/drawing/2014/main" id="{576A7BAA-6633-ED49-B704-0C3C14CAA02E}"/>
              </a:ext>
            </a:extLst>
          </p:cNvPr>
          <p:cNvSpPr>
            <a:spLocks noGrp="1"/>
          </p:cNvSpPr>
          <p:nvPr>
            <p:ph type="dt" sz="half" idx="10"/>
          </p:nvPr>
        </p:nvSpPr>
        <p:spPr/>
        <p:txBody>
          <a:bodyPr/>
          <a:lstStyle/>
          <a:p>
            <a:fld id="{B215A42F-436F-F945-AF86-C545F1275288}" type="datetime1">
              <a:rPr lang="en-GB" smtClean="0"/>
              <a:t>11/12/2024</a:t>
            </a:fld>
            <a:endParaRPr lang="en-US"/>
          </a:p>
        </p:txBody>
      </p:sp>
      <p:sp>
        <p:nvSpPr>
          <p:cNvPr id="5" name="Footer Placeholder 4">
            <a:extLst>
              <a:ext uri="{FF2B5EF4-FFF2-40B4-BE49-F238E27FC236}">
                <a16:creationId xmlns:a16="http://schemas.microsoft.com/office/drawing/2014/main" id="{BFAB7BBB-4F97-4945-8A6E-B312377E7D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4C29CD-B531-3345-9F02-2BBEC37AF461}"/>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375956210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eneric/Impact Text w/ Large Imag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D637F60-8147-E64A-B40D-2B0E76450DAB}"/>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pic>
        <p:nvPicPr>
          <p:cNvPr id="13" name="Picture 12">
            <a:extLst>
              <a:ext uri="{FF2B5EF4-FFF2-40B4-BE49-F238E27FC236}">
                <a16:creationId xmlns:a16="http://schemas.microsoft.com/office/drawing/2014/main" id="{1D3CC57A-08FB-2043-9F96-FEB3835CE5EC}"/>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052000" y="2718000"/>
            <a:ext cx="4140000" cy="4140000"/>
          </a:xfrm>
          <a:prstGeom prst="rect">
            <a:avLst/>
          </a:prstGeom>
        </p:spPr>
      </p:pic>
      <p:sp>
        <p:nvSpPr>
          <p:cNvPr id="15" name="Content Placeholder 2">
            <a:extLst>
              <a:ext uri="{FF2B5EF4-FFF2-40B4-BE49-F238E27FC236}">
                <a16:creationId xmlns:a16="http://schemas.microsoft.com/office/drawing/2014/main" id="{E30400B8-1E22-FA40-8821-BF2BE615A391}"/>
              </a:ext>
            </a:extLst>
          </p:cNvPr>
          <p:cNvSpPr>
            <a:spLocks noGrp="1"/>
          </p:cNvSpPr>
          <p:nvPr>
            <p:ph idx="1"/>
          </p:nvPr>
        </p:nvSpPr>
        <p:spPr>
          <a:xfrm>
            <a:off x="838200" y="1463040"/>
            <a:ext cx="3981994" cy="41137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Picture Placeholder 2">
            <a:extLst>
              <a:ext uri="{FF2B5EF4-FFF2-40B4-BE49-F238E27FC236}">
                <a16:creationId xmlns:a16="http://schemas.microsoft.com/office/drawing/2014/main" id="{B1AA4212-F7CB-D54A-B323-E0607E7F2D43}"/>
              </a:ext>
            </a:extLst>
          </p:cNvPr>
          <p:cNvSpPr>
            <a:spLocks noGrp="1"/>
          </p:cNvSpPr>
          <p:nvPr>
            <p:ph type="pic" idx="13" hasCustomPrompt="1"/>
          </p:nvPr>
        </p:nvSpPr>
        <p:spPr>
          <a:xfrm>
            <a:off x="5183188" y="1463040"/>
            <a:ext cx="6170612" cy="4113741"/>
          </a:xfrm>
          <a:prstGeom prst="roundRect">
            <a:avLst>
              <a:gd name="adj" fmla="val 2736"/>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Place black and white for generic/service content or </a:t>
            </a:r>
            <a:r>
              <a:rPr lang="en-US" err="1"/>
              <a:t>colour</a:t>
            </a:r>
            <a:r>
              <a:rPr lang="en-US"/>
              <a:t> image for ‘impact’ content.</a:t>
            </a:r>
          </a:p>
          <a:p>
            <a:endParaRPr lang="en-US"/>
          </a:p>
        </p:txBody>
      </p:sp>
      <p:sp>
        <p:nvSpPr>
          <p:cNvPr id="5" name="Date Placeholder 4">
            <a:extLst>
              <a:ext uri="{FF2B5EF4-FFF2-40B4-BE49-F238E27FC236}">
                <a16:creationId xmlns:a16="http://schemas.microsoft.com/office/drawing/2014/main" id="{24E5832B-BD35-5546-BFD6-7A0897477F2A}"/>
              </a:ext>
            </a:extLst>
          </p:cNvPr>
          <p:cNvSpPr>
            <a:spLocks noGrp="1"/>
          </p:cNvSpPr>
          <p:nvPr>
            <p:ph type="dt" sz="half" idx="10"/>
          </p:nvPr>
        </p:nvSpPr>
        <p:spPr/>
        <p:txBody>
          <a:bodyPr/>
          <a:lstStyle/>
          <a:p>
            <a:fld id="{121B5539-A31E-E445-B370-3EE7B5028308}" type="datetime1">
              <a:rPr lang="en-GB" smtClean="0"/>
              <a:t>11/12/2024</a:t>
            </a:fld>
            <a:endParaRPr lang="en-US"/>
          </a:p>
        </p:txBody>
      </p:sp>
      <p:sp>
        <p:nvSpPr>
          <p:cNvPr id="6" name="Footer Placeholder 5">
            <a:extLst>
              <a:ext uri="{FF2B5EF4-FFF2-40B4-BE49-F238E27FC236}">
                <a16:creationId xmlns:a16="http://schemas.microsoft.com/office/drawing/2014/main" id="{12417B17-7C2F-CC4E-8479-ACD6C7D4298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5AC452-7B7D-9941-880B-F88136874632}"/>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17914769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257F14C-28EB-D44F-835B-2A45258A3E7D}"/>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4440193" y="0"/>
            <a:ext cx="4140000" cy="4140000"/>
          </a:xfrm>
          <a:prstGeom prst="rect">
            <a:avLst/>
          </a:prstGeom>
        </p:spPr>
      </p:pic>
      <p:pic>
        <p:nvPicPr>
          <p:cNvPr id="15" name="Picture 14">
            <a:extLst>
              <a:ext uri="{FF2B5EF4-FFF2-40B4-BE49-F238E27FC236}">
                <a16:creationId xmlns:a16="http://schemas.microsoft.com/office/drawing/2014/main" id="{3DCBD7EA-7633-8544-82AA-792AA39D270F}"/>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8052000" y="2718000"/>
            <a:ext cx="4140000" cy="4140000"/>
          </a:xfrm>
          <a:prstGeom prst="rect">
            <a:avLst/>
          </a:prstGeom>
        </p:spPr>
      </p:pic>
      <p:sp>
        <p:nvSpPr>
          <p:cNvPr id="13" name="Title 1">
            <a:extLst>
              <a:ext uri="{FF2B5EF4-FFF2-40B4-BE49-F238E27FC236}">
                <a16:creationId xmlns:a16="http://schemas.microsoft.com/office/drawing/2014/main" id="{2278BD0B-2407-594E-B441-F29356308E5A}"/>
              </a:ext>
            </a:extLst>
          </p:cNvPr>
          <p:cNvSpPr>
            <a:spLocks noGrp="1"/>
          </p:cNvSpPr>
          <p:nvPr>
            <p:ph type="title"/>
          </p:nvPr>
        </p:nvSpPr>
        <p:spPr>
          <a:xfrm>
            <a:off x="831850" y="1240077"/>
            <a:ext cx="5264150" cy="2547830"/>
          </a:xfrm>
        </p:spPr>
        <p:txBody>
          <a:bodyPr anchor="b">
            <a:normAutofit/>
          </a:bodyPr>
          <a:lstStyle>
            <a:lvl1pPr>
              <a:defRPr sz="4400"/>
            </a:lvl1pPr>
          </a:lstStyle>
          <a:p>
            <a:r>
              <a:rPr lang="en-US"/>
              <a:t>Click to edit Master title style</a:t>
            </a:r>
          </a:p>
        </p:txBody>
      </p:sp>
      <p:sp>
        <p:nvSpPr>
          <p:cNvPr id="14" name="Text Placeholder 2">
            <a:extLst>
              <a:ext uri="{FF2B5EF4-FFF2-40B4-BE49-F238E27FC236}">
                <a16:creationId xmlns:a16="http://schemas.microsoft.com/office/drawing/2014/main" id="{3073C0B5-D10A-244A-A642-F2ECD8D216A4}"/>
              </a:ext>
            </a:extLst>
          </p:cNvPr>
          <p:cNvSpPr>
            <a:spLocks noGrp="1"/>
          </p:cNvSpPr>
          <p:nvPr>
            <p:ph type="body" idx="1" hasCustomPrompt="1"/>
          </p:nvPr>
        </p:nvSpPr>
        <p:spPr>
          <a:xfrm>
            <a:off x="831850" y="3814895"/>
            <a:ext cx="5264150" cy="1500187"/>
          </a:xfrm>
        </p:spPr>
        <p:txBody>
          <a:bodyPr/>
          <a:lstStyle>
            <a:lvl1pPr marL="0" indent="0">
              <a:buNone/>
              <a:defRPr sz="2400">
                <a:solidFill>
                  <a:schemeClr val="tx2">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Insert contact details [name, email]</a:t>
            </a:r>
          </a:p>
        </p:txBody>
      </p:sp>
      <p:pic>
        <p:nvPicPr>
          <p:cNvPr id="17" name="Logo" descr="UK Data Service logo">
            <a:extLst>
              <a:ext uri="{FF2B5EF4-FFF2-40B4-BE49-F238E27FC236}">
                <a16:creationId xmlns:a16="http://schemas.microsoft.com/office/drawing/2014/main" id="{0F76BA20-AA2B-7340-AC15-C4F4ACBB3B65}"/>
              </a:ext>
            </a:extLst>
          </p:cNvPr>
          <p:cNvPicPr>
            <a:picLocks noChangeAspect="1"/>
          </p:cNvPicPr>
          <p:nvPr userDrawn="1"/>
        </p:nvPicPr>
        <p:blipFill>
          <a:blip r:embed="rId4"/>
          <a:stretch>
            <a:fillRect/>
          </a:stretch>
        </p:blipFill>
        <p:spPr>
          <a:xfrm>
            <a:off x="599440" y="182880"/>
            <a:ext cx="3101521" cy="1059831"/>
          </a:xfrm>
          <a:prstGeom prst="rect">
            <a:avLst/>
          </a:prstGeom>
        </p:spPr>
      </p:pic>
      <p:sp>
        <p:nvSpPr>
          <p:cNvPr id="3" name="Date Placeholder 2">
            <a:extLst>
              <a:ext uri="{FF2B5EF4-FFF2-40B4-BE49-F238E27FC236}">
                <a16:creationId xmlns:a16="http://schemas.microsoft.com/office/drawing/2014/main" id="{46CEB37C-4AD6-6546-88C7-0D5145F73F1B}"/>
              </a:ext>
            </a:extLst>
          </p:cNvPr>
          <p:cNvSpPr>
            <a:spLocks noGrp="1"/>
          </p:cNvSpPr>
          <p:nvPr>
            <p:ph type="dt" sz="half" idx="10"/>
          </p:nvPr>
        </p:nvSpPr>
        <p:spPr/>
        <p:txBody>
          <a:bodyPr/>
          <a:lstStyle/>
          <a:p>
            <a:fld id="{45591B23-550B-D34F-BD1A-05839C075451}" type="datetime1">
              <a:rPr lang="en-GB" smtClean="0"/>
              <a:t>11/12/2024</a:t>
            </a:fld>
            <a:endParaRPr lang="en-US"/>
          </a:p>
        </p:txBody>
      </p:sp>
      <p:sp>
        <p:nvSpPr>
          <p:cNvPr id="4" name="Footer Placeholder 3">
            <a:extLst>
              <a:ext uri="{FF2B5EF4-FFF2-40B4-BE49-F238E27FC236}">
                <a16:creationId xmlns:a16="http://schemas.microsoft.com/office/drawing/2014/main" id="{EFF34D09-7FF5-A642-B57F-6056C877E7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49AC83-1E27-5343-BB94-CDF1C9977B06}"/>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17246269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osing Slide 2">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2278BD0B-2407-594E-B441-F29356308E5A}"/>
              </a:ext>
            </a:extLst>
          </p:cNvPr>
          <p:cNvSpPr>
            <a:spLocks noGrp="1"/>
          </p:cNvSpPr>
          <p:nvPr>
            <p:ph type="title"/>
          </p:nvPr>
        </p:nvSpPr>
        <p:spPr>
          <a:xfrm>
            <a:off x="831850" y="1252603"/>
            <a:ext cx="5264150" cy="2535304"/>
          </a:xfrm>
        </p:spPr>
        <p:txBody>
          <a:bodyPr anchor="b">
            <a:normAutofit/>
          </a:bodyPr>
          <a:lstStyle>
            <a:lvl1pPr>
              <a:defRPr sz="4400"/>
            </a:lvl1pPr>
          </a:lstStyle>
          <a:p>
            <a:r>
              <a:rPr lang="en-US"/>
              <a:t>Click to edit Master title style</a:t>
            </a:r>
          </a:p>
        </p:txBody>
      </p:sp>
      <p:sp>
        <p:nvSpPr>
          <p:cNvPr id="3" name="Date Placeholder 2">
            <a:extLst>
              <a:ext uri="{FF2B5EF4-FFF2-40B4-BE49-F238E27FC236}">
                <a16:creationId xmlns:a16="http://schemas.microsoft.com/office/drawing/2014/main" id="{46CEB37C-4AD6-6546-88C7-0D5145F73F1B}"/>
              </a:ext>
            </a:extLst>
          </p:cNvPr>
          <p:cNvSpPr>
            <a:spLocks noGrp="1"/>
          </p:cNvSpPr>
          <p:nvPr>
            <p:ph type="dt" sz="half" idx="10"/>
          </p:nvPr>
        </p:nvSpPr>
        <p:spPr/>
        <p:txBody>
          <a:bodyPr/>
          <a:lstStyle/>
          <a:p>
            <a:fld id="{45591B23-550B-D34F-BD1A-05839C075451}" type="datetime1">
              <a:rPr lang="en-GB" smtClean="0"/>
              <a:t>11/12/2024</a:t>
            </a:fld>
            <a:endParaRPr lang="en-US"/>
          </a:p>
        </p:txBody>
      </p:sp>
      <p:pic>
        <p:nvPicPr>
          <p:cNvPr id="10" name="Logo" descr="UK Data Service logo">
            <a:extLst>
              <a:ext uri="{FF2B5EF4-FFF2-40B4-BE49-F238E27FC236}">
                <a16:creationId xmlns:a16="http://schemas.microsoft.com/office/drawing/2014/main" id="{7236A974-59D9-5341-B4B6-A118591D7A93}"/>
              </a:ext>
            </a:extLst>
          </p:cNvPr>
          <p:cNvPicPr>
            <a:picLocks noChangeAspect="1"/>
          </p:cNvPicPr>
          <p:nvPr userDrawn="1"/>
        </p:nvPicPr>
        <p:blipFill>
          <a:blip r:embed="rId2"/>
          <a:stretch>
            <a:fillRect/>
          </a:stretch>
        </p:blipFill>
        <p:spPr>
          <a:xfrm>
            <a:off x="599440" y="182880"/>
            <a:ext cx="3101521" cy="1059831"/>
          </a:xfrm>
          <a:prstGeom prst="rect">
            <a:avLst/>
          </a:prstGeom>
        </p:spPr>
      </p:pic>
      <p:sp>
        <p:nvSpPr>
          <p:cNvPr id="14" name="Text Placeholder 2">
            <a:extLst>
              <a:ext uri="{FF2B5EF4-FFF2-40B4-BE49-F238E27FC236}">
                <a16:creationId xmlns:a16="http://schemas.microsoft.com/office/drawing/2014/main" id="{3073C0B5-D10A-244A-A642-F2ECD8D216A4}"/>
              </a:ext>
            </a:extLst>
          </p:cNvPr>
          <p:cNvSpPr>
            <a:spLocks noGrp="1"/>
          </p:cNvSpPr>
          <p:nvPr>
            <p:ph type="body" idx="1"/>
          </p:nvPr>
        </p:nvSpPr>
        <p:spPr>
          <a:xfrm>
            <a:off x="831850" y="3814895"/>
            <a:ext cx="5264150" cy="1500187"/>
          </a:xfrm>
        </p:spPr>
        <p:txBody>
          <a:bodyPr/>
          <a:lstStyle>
            <a:lvl1pPr marL="0" indent="0">
              <a:buNone/>
              <a:defRPr sz="2400">
                <a:solidFill>
                  <a:schemeClr val="tx2">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3">
            <a:extLst>
              <a:ext uri="{FF2B5EF4-FFF2-40B4-BE49-F238E27FC236}">
                <a16:creationId xmlns:a16="http://schemas.microsoft.com/office/drawing/2014/main" id="{EFF34D09-7FF5-A642-B57F-6056C877E7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49AC83-1E27-5343-BB94-CDF1C9977B06}"/>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4670014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BB6CE-15A0-1F4C-8750-95EFE64645F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23ABD98-971F-2E47-A3B1-7DF8D24359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D3FDF4-2C51-0642-B47E-E9644E942529}"/>
              </a:ext>
            </a:extLst>
          </p:cNvPr>
          <p:cNvSpPr>
            <a:spLocks noGrp="1"/>
          </p:cNvSpPr>
          <p:nvPr>
            <p:ph type="dt" sz="half" idx="10"/>
          </p:nvPr>
        </p:nvSpPr>
        <p:spPr/>
        <p:txBody>
          <a:bodyPr/>
          <a:lstStyle/>
          <a:p>
            <a:fld id="{49289C17-556E-C046-A339-146F08853335}" type="datetime1">
              <a:rPr lang="en-GB" smtClean="0"/>
              <a:t>11/12/2024</a:t>
            </a:fld>
            <a:endParaRPr lang="en-US"/>
          </a:p>
        </p:txBody>
      </p:sp>
      <p:sp>
        <p:nvSpPr>
          <p:cNvPr id="5" name="Footer Placeholder 4">
            <a:extLst>
              <a:ext uri="{FF2B5EF4-FFF2-40B4-BE49-F238E27FC236}">
                <a16:creationId xmlns:a16="http://schemas.microsoft.com/office/drawing/2014/main" id="{419A1DE3-9B49-6A45-9086-4F82B8A461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178811-6AAB-0544-B451-5714A93F500C}"/>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6357409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704203-40B6-AD49-BABA-0F53D899F92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AAD708B-2825-8A44-ADE7-0D8D0CFF2CC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A64769-EEF7-A549-9639-8815B60030E5}"/>
              </a:ext>
            </a:extLst>
          </p:cNvPr>
          <p:cNvSpPr>
            <a:spLocks noGrp="1"/>
          </p:cNvSpPr>
          <p:nvPr>
            <p:ph type="dt" sz="half" idx="10"/>
          </p:nvPr>
        </p:nvSpPr>
        <p:spPr/>
        <p:txBody>
          <a:bodyPr/>
          <a:lstStyle/>
          <a:p>
            <a:fld id="{0A4E35E5-3497-504C-90EE-ACD012EC1750}" type="datetime1">
              <a:rPr lang="en-GB" smtClean="0"/>
              <a:t>11/12/2024</a:t>
            </a:fld>
            <a:endParaRPr lang="en-US"/>
          </a:p>
        </p:txBody>
      </p:sp>
      <p:sp>
        <p:nvSpPr>
          <p:cNvPr id="5" name="Footer Placeholder 4">
            <a:extLst>
              <a:ext uri="{FF2B5EF4-FFF2-40B4-BE49-F238E27FC236}">
                <a16:creationId xmlns:a16="http://schemas.microsoft.com/office/drawing/2014/main" id="{A4221ACA-B6B2-A145-B9B1-6320D9CAFD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8F0699-5091-B846-8889-D3EC580EBA0B}"/>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268194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ngle text block (No-colour Hex)">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7AB4B117-0BB7-B947-BBCE-4B75B6FF2C13}"/>
              </a:ext>
            </a:extLst>
          </p:cNvPr>
          <p:cNvSpPr>
            <a:spLocks noGrp="1"/>
          </p:cNvSpPr>
          <p:nvPr>
            <p:ph type="title"/>
          </p:nvPr>
        </p:nvSpPr>
        <p:spPr>
          <a:xfrm>
            <a:off x="838200" y="513409"/>
            <a:ext cx="9977271" cy="548819"/>
          </a:xfrm>
        </p:spPr>
        <p:txBody>
          <a:bodyPr>
            <a:noAutofit/>
          </a:bodyPr>
          <a:lstStyle>
            <a:lvl1pPr>
              <a:defRPr sz="3600"/>
            </a:lvl1pPr>
          </a:lstStyle>
          <a:p>
            <a:r>
              <a:rPr lang="en-US"/>
              <a:t>Click to edit Master title style</a:t>
            </a:r>
          </a:p>
        </p:txBody>
      </p:sp>
      <p:sp>
        <p:nvSpPr>
          <p:cNvPr id="10" name="Text Placeholder 9"/>
          <p:cNvSpPr>
            <a:spLocks noGrp="1"/>
          </p:cNvSpPr>
          <p:nvPr>
            <p:ph type="body" sz="quarter" idx="13"/>
          </p:nvPr>
        </p:nvSpPr>
        <p:spPr>
          <a:xfrm>
            <a:off x="838200" y="1524001"/>
            <a:ext cx="9977438" cy="32209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Picture 5" descr="&quot; &quot;">
            <a:extLst>
              <a:ext uri="{FF2B5EF4-FFF2-40B4-BE49-F238E27FC236}">
                <a16:creationId xmlns:a16="http://schemas.microsoft.com/office/drawing/2014/main" id="{5E49A4A5-C4C1-5D41-BB01-2986D21171C3}"/>
              </a:ext>
            </a:extLst>
          </p:cNvPr>
          <p:cNvPicPr>
            <a:picLocks noChangeAspect="1"/>
          </p:cNvPicPr>
          <p:nvPr userDrawn="1"/>
        </p:nvPicPr>
        <p:blipFill>
          <a:blip r:embed="rId2"/>
          <a:stretch>
            <a:fillRect/>
          </a:stretch>
        </p:blipFill>
        <p:spPr>
          <a:xfrm>
            <a:off x="8610600" y="3099873"/>
            <a:ext cx="3594462" cy="3594462"/>
          </a:xfrm>
          <a:prstGeom prst="rect">
            <a:avLst/>
          </a:prstGeom>
        </p:spPr>
      </p:pic>
      <p:sp>
        <p:nvSpPr>
          <p:cNvPr id="3" name="Date Placeholder 2">
            <a:extLst>
              <a:ext uri="{FF2B5EF4-FFF2-40B4-BE49-F238E27FC236}">
                <a16:creationId xmlns:a16="http://schemas.microsoft.com/office/drawing/2014/main" id="{46CEB37C-4AD6-6546-88C7-0D5145F73F1B}"/>
              </a:ext>
            </a:extLst>
          </p:cNvPr>
          <p:cNvSpPr>
            <a:spLocks noGrp="1"/>
          </p:cNvSpPr>
          <p:nvPr>
            <p:ph type="dt" sz="half" idx="10"/>
          </p:nvPr>
        </p:nvSpPr>
        <p:spPr/>
        <p:txBody>
          <a:bodyPr/>
          <a:lstStyle/>
          <a:p>
            <a:fld id="{F617DED8-4350-C740-BB7C-D6C45B1EB394}" type="datetime1">
              <a:rPr lang="en-GB" smtClean="0"/>
              <a:t>11/12/2024</a:t>
            </a:fld>
            <a:endParaRPr lang="en-US"/>
          </a:p>
        </p:txBody>
      </p:sp>
      <p:sp>
        <p:nvSpPr>
          <p:cNvPr id="4" name="Footer Placeholder 3">
            <a:extLst>
              <a:ext uri="{FF2B5EF4-FFF2-40B4-BE49-F238E27FC236}">
                <a16:creationId xmlns:a16="http://schemas.microsoft.com/office/drawing/2014/main" id="{EFF34D09-7FF5-A642-B57F-6056C877E7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49AC83-1E27-5343-BB94-CDF1C9977B06}"/>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40425614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ingle text block (Colour Hex)">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7AB4B117-0BB7-B947-BBCE-4B75B6FF2C13}"/>
              </a:ext>
            </a:extLst>
          </p:cNvPr>
          <p:cNvSpPr>
            <a:spLocks noGrp="1"/>
          </p:cNvSpPr>
          <p:nvPr>
            <p:ph type="title"/>
          </p:nvPr>
        </p:nvSpPr>
        <p:spPr>
          <a:xfrm>
            <a:off x="838200" y="538123"/>
            <a:ext cx="9977271" cy="548819"/>
          </a:xfrm>
        </p:spPr>
        <p:txBody>
          <a:bodyPr>
            <a:noAutofit/>
          </a:bodyPr>
          <a:lstStyle>
            <a:lvl1pPr>
              <a:defRPr sz="3600"/>
            </a:lvl1pPr>
          </a:lstStyle>
          <a:p>
            <a:r>
              <a:rPr lang="en-US"/>
              <a:t>Click to edit Master title style</a:t>
            </a:r>
          </a:p>
        </p:txBody>
      </p:sp>
      <p:sp>
        <p:nvSpPr>
          <p:cNvPr id="10" name="Text Placeholder 9"/>
          <p:cNvSpPr>
            <a:spLocks noGrp="1"/>
          </p:cNvSpPr>
          <p:nvPr>
            <p:ph type="body" sz="quarter" idx="13"/>
          </p:nvPr>
        </p:nvSpPr>
        <p:spPr>
          <a:xfrm>
            <a:off x="838200" y="1548713"/>
            <a:ext cx="8843682" cy="40654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a:extLst>
              <a:ext uri="{FF2B5EF4-FFF2-40B4-BE49-F238E27FC236}">
                <a16:creationId xmlns:a16="http://schemas.microsoft.com/office/drawing/2014/main" id="{E949AC83-1E27-5343-BB94-CDF1C9977B06}"/>
              </a:ext>
            </a:extLst>
          </p:cNvPr>
          <p:cNvSpPr>
            <a:spLocks noGrp="1"/>
          </p:cNvSpPr>
          <p:nvPr>
            <p:ph type="sldNum" sz="quarter" idx="12"/>
          </p:nvPr>
        </p:nvSpPr>
        <p:spPr/>
        <p:txBody>
          <a:bodyPr/>
          <a:lstStyle/>
          <a:p>
            <a:fld id="{016687C5-7511-7743-B429-3BDBE272F28B}" type="slidenum">
              <a:rPr lang="en-US" smtClean="0"/>
              <a:t>‹#›</a:t>
            </a:fld>
            <a:endParaRPr lang="en-US"/>
          </a:p>
        </p:txBody>
      </p:sp>
      <p:sp>
        <p:nvSpPr>
          <p:cNvPr id="3" name="Date Placeholder 2">
            <a:extLst>
              <a:ext uri="{FF2B5EF4-FFF2-40B4-BE49-F238E27FC236}">
                <a16:creationId xmlns:a16="http://schemas.microsoft.com/office/drawing/2014/main" id="{46CEB37C-4AD6-6546-88C7-0D5145F73F1B}"/>
              </a:ext>
            </a:extLst>
          </p:cNvPr>
          <p:cNvSpPr>
            <a:spLocks noGrp="1"/>
          </p:cNvSpPr>
          <p:nvPr>
            <p:ph type="dt" sz="half" idx="10"/>
          </p:nvPr>
        </p:nvSpPr>
        <p:spPr/>
        <p:txBody>
          <a:bodyPr/>
          <a:lstStyle/>
          <a:p>
            <a:fld id="{F617DED8-4350-C740-BB7C-D6C45B1EB394}" type="datetime1">
              <a:rPr lang="en-GB" smtClean="0"/>
              <a:t>11/12/2024</a:t>
            </a:fld>
            <a:endParaRPr lang="en-US"/>
          </a:p>
        </p:txBody>
      </p:sp>
      <p:sp>
        <p:nvSpPr>
          <p:cNvPr id="4" name="Footer Placeholder 3">
            <a:extLst>
              <a:ext uri="{FF2B5EF4-FFF2-40B4-BE49-F238E27FC236}">
                <a16:creationId xmlns:a16="http://schemas.microsoft.com/office/drawing/2014/main" id="{EFF34D09-7FF5-A642-B57F-6056C877E795}"/>
              </a:ext>
            </a:extLst>
          </p:cNvPr>
          <p:cNvSpPr>
            <a:spLocks noGrp="1"/>
          </p:cNvSpPr>
          <p:nvPr>
            <p:ph type="ftr" sz="quarter" idx="11"/>
          </p:nvPr>
        </p:nvSpPr>
        <p:spPr/>
        <p:txBody>
          <a:bodyPr/>
          <a:lstStyle/>
          <a:p>
            <a:endParaRPr lang="en-US"/>
          </a:p>
        </p:txBody>
      </p:sp>
      <p:pic>
        <p:nvPicPr>
          <p:cNvPr id="11" name="Picture 10" descr="&quot; &quot;">
            <a:extLst>
              <a:ext uri="{FF2B5EF4-FFF2-40B4-BE49-F238E27FC236}">
                <a16:creationId xmlns:a16="http://schemas.microsoft.com/office/drawing/2014/main" id="{96E4B558-0EB5-6F40-AF8C-7DF31DEF437A}"/>
              </a:ext>
            </a:extLst>
          </p:cNvPr>
          <p:cNvPicPr>
            <a:picLocks noChangeAspect="1"/>
          </p:cNvPicPr>
          <p:nvPr userDrawn="1"/>
        </p:nvPicPr>
        <p:blipFill>
          <a:blip r:embed="rId2"/>
          <a:stretch>
            <a:fillRect/>
          </a:stretch>
        </p:blipFill>
        <p:spPr>
          <a:xfrm>
            <a:off x="7112000" y="1223011"/>
            <a:ext cx="5080000" cy="6350000"/>
          </a:xfrm>
          <a:prstGeom prst="rect">
            <a:avLst/>
          </a:prstGeom>
        </p:spPr>
      </p:pic>
    </p:spTree>
    <p:extLst>
      <p:ext uri="{BB962C8B-B14F-4D97-AF65-F5344CB8AC3E}">
        <p14:creationId xmlns:p14="http://schemas.microsoft.com/office/powerpoint/2010/main" val="3280349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ngle text block (Small Hex)">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7AB4B117-0BB7-B947-BBCE-4B75B6FF2C13}"/>
              </a:ext>
            </a:extLst>
          </p:cNvPr>
          <p:cNvSpPr>
            <a:spLocks noGrp="1"/>
          </p:cNvSpPr>
          <p:nvPr>
            <p:ph type="title"/>
          </p:nvPr>
        </p:nvSpPr>
        <p:spPr>
          <a:xfrm>
            <a:off x="838200" y="538123"/>
            <a:ext cx="9977271" cy="548819"/>
          </a:xfrm>
        </p:spPr>
        <p:txBody>
          <a:bodyPr>
            <a:noAutofit/>
          </a:bodyPr>
          <a:lstStyle>
            <a:lvl1pPr>
              <a:defRPr sz="3600"/>
            </a:lvl1pPr>
          </a:lstStyle>
          <a:p>
            <a:r>
              <a:rPr lang="en-US"/>
              <a:t>Click to edit Master title style</a:t>
            </a:r>
          </a:p>
        </p:txBody>
      </p:sp>
      <p:sp>
        <p:nvSpPr>
          <p:cNvPr id="10" name="Text Placeholder 9"/>
          <p:cNvSpPr>
            <a:spLocks noGrp="1"/>
          </p:cNvSpPr>
          <p:nvPr>
            <p:ph type="body" sz="quarter" idx="13"/>
          </p:nvPr>
        </p:nvSpPr>
        <p:spPr>
          <a:xfrm>
            <a:off x="838200" y="1540477"/>
            <a:ext cx="9977438" cy="42578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3">
            <a:extLst>
              <a:ext uri="{FF2B5EF4-FFF2-40B4-BE49-F238E27FC236}">
                <a16:creationId xmlns:a16="http://schemas.microsoft.com/office/drawing/2014/main" id="{EFF34D09-7FF5-A642-B57F-6056C877E7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49AC83-1E27-5343-BB94-CDF1C9977B06}"/>
              </a:ext>
            </a:extLst>
          </p:cNvPr>
          <p:cNvSpPr>
            <a:spLocks noGrp="1"/>
          </p:cNvSpPr>
          <p:nvPr>
            <p:ph type="sldNum" sz="quarter" idx="12"/>
          </p:nvPr>
        </p:nvSpPr>
        <p:spPr/>
        <p:txBody>
          <a:bodyPr/>
          <a:lstStyle/>
          <a:p>
            <a:fld id="{016687C5-7511-7743-B429-3BDBE272F28B}" type="slidenum">
              <a:rPr lang="en-US" smtClean="0"/>
              <a:t>‹#›</a:t>
            </a:fld>
            <a:endParaRPr lang="en-US"/>
          </a:p>
        </p:txBody>
      </p:sp>
      <p:sp>
        <p:nvSpPr>
          <p:cNvPr id="3" name="Date Placeholder 2">
            <a:extLst>
              <a:ext uri="{FF2B5EF4-FFF2-40B4-BE49-F238E27FC236}">
                <a16:creationId xmlns:a16="http://schemas.microsoft.com/office/drawing/2014/main" id="{46CEB37C-4AD6-6546-88C7-0D5145F73F1B}"/>
              </a:ext>
            </a:extLst>
          </p:cNvPr>
          <p:cNvSpPr>
            <a:spLocks noGrp="1"/>
          </p:cNvSpPr>
          <p:nvPr>
            <p:ph type="dt" sz="half" idx="10"/>
          </p:nvPr>
        </p:nvSpPr>
        <p:spPr/>
        <p:txBody>
          <a:bodyPr/>
          <a:lstStyle/>
          <a:p>
            <a:fld id="{F617DED8-4350-C740-BB7C-D6C45B1EB394}" type="datetime1">
              <a:rPr lang="en-GB" smtClean="0"/>
              <a:t>11/12/2024</a:t>
            </a:fld>
            <a:endParaRPr lang="en-US"/>
          </a:p>
        </p:txBody>
      </p:sp>
      <p:pic>
        <p:nvPicPr>
          <p:cNvPr id="12" name="Picture 11">
            <a:extLst>
              <a:ext uri="{FF2B5EF4-FFF2-40B4-BE49-F238E27FC236}">
                <a16:creationId xmlns:a16="http://schemas.microsoft.com/office/drawing/2014/main" id="{8E568CA6-59BD-244B-9036-0C61FAFBFC2A}"/>
              </a:ext>
            </a:extLst>
          </p:cNvPr>
          <p:cNvPicPr>
            <a:picLocks noChangeAspect="1"/>
          </p:cNvPicPr>
          <p:nvPr userDrawn="1"/>
        </p:nvPicPr>
        <p:blipFill>
          <a:blip r:embed="rId2"/>
          <a:srcRect/>
          <a:stretch/>
        </p:blipFill>
        <p:spPr>
          <a:xfrm>
            <a:off x="10647926" y="5391304"/>
            <a:ext cx="1544074" cy="1930092"/>
          </a:xfrm>
          <a:prstGeom prst="rect">
            <a:avLst/>
          </a:prstGeom>
        </p:spPr>
      </p:pic>
    </p:spTree>
    <p:extLst>
      <p:ext uri="{BB962C8B-B14F-4D97-AF65-F5344CB8AC3E}">
        <p14:creationId xmlns:p14="http://schemas.microsoft.com/office/powerpoint/2010/main" val="3918423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556283B-FAA3-0C45-8F69-C61CD2C68C0B}"/>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pic>
        <p:nvPicPr>
          <p:cNvPr id="12" name="Picture 11">
            <a:extLst>
              <a:ext uri="{FF2B5EF4-FFF2-40B4-BE49-F238E27FC236}">
                <a16:creationId xmlns:a16="http://schemas.microsoft.com/office/drawing/2014/main" id="{8D2BAFDA-3085-094D-8597-EA125B75D51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052000" y="2718000"/>
            <a:ext cx="4140000" cy="4140000"/>
          </a:xfrm>
          <a:prstGeom prst="rect">
            <a:avLst/>
          </a:prstGeom>
        </p:spPr>
      </p:pic>
      <p:sp>
        <p:nvSpPr>
          <p:cNvPr id="3" name="Chart Placeholder 2">
            <a:extLst>
              <a:ext uri="{FF2B5EF4-FFF2-40B4-BE49-F238E27FC236}">
                <a16:creationId xmlns:a16="http://schemas.microsoft.com/office/drawing/2014/main" id="{D7C0223E-760F-4543-BDE3-CA6F2E441259}"/>
              </a:ext>
            </a:extLst>
          </p:cNvPr>
          <p:cNvSpPr>
            <a:spLocks noGrp="1"/>
          </p:cNvSpPr>
          <p:nvPr>
            <p:ph type="chart" sz="quarter" idx="13" hasCustomPrompt="1"/>
          </p:nvPr>
        </p:nvSpPr>
        <p:spPr>
          <a:xfrm>
            <a:off x="838200" y="1498600"/>
            <a:ext cx="7315200" cy="4484687"/>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lang="en-GB" smtClean="0">
                <a:effect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Double click the icon to add and edit charts. Use suitable brand </a:t>
            </a:r>
            <a:r>
              <a:rPr lang="en-US" err="1"/>
              <a:t>colours</a:t>
            </a:r>
            <a:r>
              <a:rPr lang="en-US"/>
              <a:t> to change the chart’s appearance. Use black or purple </a:t>
            </a:r>
            <a:r>
              <a:rPr lang="en-US" err="1"/>
              <a:t>colour</a:t>
            </a:r>
            <a:r>
              <a:rPr lang="en-US"/>
              <a:t> (</a:t>
            </a:r>
            <a:r>
              <a:rPr lang="en-GB">
                <a:solidFill>
                  <a:srgbClr val="222221"/>
                </a:solidFill>
                <a:effectLst/>
                <a:latin typeface="Helvetica" pitchFamily="2" charset="0"/>
              </a:rPr>
              <a:t>#702082) for all text. Refer to theme and our brand guide for more colours.</a:t>
            </a:r>
          </a:p>
          <a:p>
            <a:endParaRPr lang="en-US"/>
          </a:p>
        </p:txBody>
      </p:sp>
      <p:sp>
        <p:nvSpPr>
          <p:cNvPr id="5" name="Date Placeholder 4">
            <a:extLst>
              <a:ext uri="{FF2B5EF4-FFF2-40B4-BE49-F238E27FC236}">
                <a16:creationId xmlns:a16="http://schemas.microsoft.com/office/drawing/2014/main" id="{8396E716-C6D3-7140-8AC0-DDCC0A368FE6}"/>
              </a:ext>
            </a:extLst>
          </p:cNvPr>
          <p:cNvSpPr>
            <a:spLocks noGrp="1"/>
          </p:cNvSpPr>
          <p:nvPr>
            <p:ph type="dt" sz="half" idx="10"/>
          </p:nvPr>
        </p:nvSpPr>
        <p:spPr/>
        <p:txBody>
          <a:bodyPr/>
          <a:lstStyle/>
          <a:p>
            <a:fld id="{BC2AF70C-7487-5D49-97F3-B37681DB2E7A}" type="datetime1">
              <a:rPr lang="en-GB" smtClean="0"/>
              <a:t>11/12/2024</a:t>
            </a:fld>
            <a:endParaRPr lang="en-US"/>
          </a:p>
        </p:txBody>
      </p:sp>
      <p:sp>
        <p:nvSpPr>
          <p:cNvPr id="6" name="Footer Placeholder 5">
            <a:extLst>
              <a:ext uri="{FF2B5EF4-FFF2-40B4-BE49-F238E27FC236}">
                <a16:creationId xmlns:a16="http://schemas.microsoft.com/office/drawing/2014/main" id="{0933742A-7D36-C84C-82B7-F28431F11E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FA0B6A-A6F4-6C45-A2B9-16CA5FF6523D}"/>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432745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6E85E4F7-9E26-F444-BDD5-B54AD9B3559B}"/>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pic>
        <p:nvPicPr>
          <p:cNvPr id="15" name="Picture 14">
            <a:extLst>
              <a:ext uri="{FF2B5EF4-FFF2-40B4-BE49-F238E27FC236}">
                <a16:creationId xmlns:a16="http://schemas.microsoft.com/office/drawing/2014/main" id="{8179C323-C234-3B4B-AC17-6AE6E5045608}"/>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052000" y="2718000"/>
            <a:ext cx="4140000" cy="4140000"/>
          </a:xfrm>
          <a:prstGeom prst="rect">
            <a:avLst/>
          </a:prstGeom>
        </p:spPr>
      </p:pic>
      <p:sp>
        <p:nvSpPr>
          <p:cNvPr id="4" name="Table Placeholder 3">
            <a:extLst>
              <a:ext uri="{FF2B5EF4-FFF2-40B4-BE49-F238E27FC236}">
                <a16:creationId xmlns:a16="http://schemas.microsoft.com/office/drawing/2014/main" id="{3F149F08-6749-4F49-BA62-07A1E155EC2B}"/>
              </a:ext>
            </a:extLst>
          </p:cNvPr>
          <p:cNvSpPr>
            <a:spLocks noGrp="1"/>
          </p:cNvSpPr>
          <p:nvPr>
            <p:ph type="tbl" sz="quarter" idx="13" hasCustomPrompt="1"/>
          </p:nvPr>
        </p:nvSpPr>
        <p:spPr>
          <a:xfrm>
            <a:off x="838200" y="1498600"/>
            <a:ext cx="9977438" cy="3819525"/>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Double click icon to design your table. Use black or purple </a:t>
            </a:r>
            <a:r>
              <a:rPr lang="en-US" err="1"/>
              <a:t>colour</a:t>
            </a:r>
            <a:r>
              <a:rPr lang="en-US"/>
              <a:t> (</a:t>
            </a:r>
            <a:r>
              <a:rPr lang="en-GB">
                <a:solidFill>
                  <a:srgbClr val="222221"/>
                </a:solidFill>
                <a:effectLst/>
                <a:latin typeface="Helvetica" pitchFamily="2" charset="0"/>
              </a:rPr>
              <a:t>#702082) for all text. Refer to theme and our brand guide for more colours.</a:t>
            </a:r>
          </a:p>
        </p:txBody>
      </p:sp>
      <p:sp>
        <p:nvSpPr>
          <p:cNvPr id="5" name="Date Placeholder 4">
            <a:extLst>
              <a:ext uri="{FF2B5EF4-FFF2-40B4-BE49-F238E27FC236}">
                <a16:creationId xmlns:a16="http://schemas.microsoft.com/office/drawing/2014/main" id="{8396E716-C6D3-7140-8AC0-DDCC0A368FE6}"/>
              </a:ext>
            </a:extLst>
          </p:cNvPr>
          <p:cNvSpPr>
            <a:spLocks noGrp="1"/>
          </p:cNvSpPr>
          <p:nvPr>
            <p:ph type="dt" sz="half" idx="10"/>
          </p:nvPr>
        </p:nvSpPr>
        <p:spPr/>
        <p:txBody>
          <a:bodyPr/>
          <a:lstStyle/>
          <a:p>
            <a:fld id="{98024559-C37D-F943-A0B6-3EDAAF776624}" type="datetime1">
              <a:rPr lang="en-GB" smtClean="0"/>
              <a:t>11/12/2024</a:t>
            </a:fld>
            <a:endParaRPr lang="en-US"/>
          </a:p>
        </p:txBody>
      </p:sp>
      <p:sp>
        <p:nvSpPr>
          <p:cNvPr id="6" name="Footer Placeholder 5">
            <a:extLst>
              <a:ext uri="{FF2B5EF4-FFF2-40B4-BE49-F238E27FC236}">
                <a16:creationId xmlns:a16="http://schemas.microsoft.com/office/drawing/2014/main" id="{0933742A-7D36-C84C-82B7-F28431F11E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FA0B6A-A6F4-6C45-A2B9-16CA5FF6523D}"/>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669359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rtAr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6E85E4F7-9E26-F444-BDD5-B54AD9B3559B}"/>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pic>
        <p:nvPicPr>
          <p:cNvPr id="15" name="Picture 14">
            <a:extLst>
              <a:ext uri="{FF2B5EF4-FFF2-40B4-BE49-F238E27FC236}">
                <a16:creationId xmlns:a16="http://schemas.microsoft.com/office/drawing/2014/main" id="{8179C323-C234-3B4B-AC17-6AE6E5045608}"/>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052000" y="2718000"/>
            <a:ext cx="4140000" cy="4140000"/>
          </a:xfrm>
          <a:prstGeom prst="rect">
            <a:avLst/>
          </a:prstGeom>
        </p:spPr>
      </p:pic>
      <p:sp>
        <p:nvSpPr>
          <p:cNvPr id="5" name="Date Placeholder 4">
            <a:extLst>
              <a:ext uri="{FF2B5EF4-FFF2-40B4-BE49-F238E27FC236}">
                <a16:creationId xmlns:a16="http://schemas.microsoft.com/office/drawing/2014/main" id="{8396E716-C6D3-7140-8AC0-DDCC0A368FE6}"/>
              </a:ext>
            </a:extLst>
          </p:cNvPr>
          <p:cNvSpPr>
            <a:spLocks noGrp="1"/>
          </p:cNvSpPr>
          <p:nvPr>
            <p:ph type="dt" sz="half" idx="10"/>
          </p:nvPr>
        </p:nvSpPr>
        <p:spPr/>
        <p:txBody>
          <a:bodyPr/>
          <a:lstStyle/>
          <a:p>
            <a:fld id="{98024559-C37D-F943-A0B6-3EDAAF776624}" type="datetime1">
              <a:rPr lang="en-GB" smtClean="0"/>
              <a:t>11/12/2024</a:t>
            </a:fld>
            <a:endParaRPr lang="en-US"/>
          </a:p>
        </p:txBody>
      </p:sp>
      <p:sp>
        <p:nvSpPr>
          <p:cNvPr id="6" name="Footer Placeholder 5">
            <a:extLst>
              <a:ext uri="{FF2B5EF4-FFF2-40B4-BE49-F238E27FC236}">
                <a16:creationId xmlns:a16="http://schemas.microsoft.com/office/drawing/2014/main" id="{0933742A-7D36-C84C-82B7-F28431F11E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FA0B6A-A6F4-6C45-A2B9-16CA5FF6523D}"/>
              </a:ext>
            </a:extLst>
          </p:cNvPr>
          <p:cNvSpPr>
            <a:spLocks noGrp="1"/>
          </p:cNvSpPr>
          <p:nvPr>
            <p:ph type="sldNum" sz="quarter" idx="12"/>
          </p:nvPr>
        </p:nvSpPr>
        <p:spPr/>
        <p:txBody>
          <a:bodyPr/>
          <a:lstStyle/>
          <a:p>
            <a:fld id="{016687C5-7511-7743-B429-3BDBE272F28B}" type="slidenum">
              <a:rPr lang="en-US" smtClean="0"/>
              <a:t>‹#›</a:t>
            </a:fld>
            <a:endParaRPr lang="en-US"/>
          </a:p>
        </p:txBody>
      </p:sp>
      <p:sp>
        <p:nvSpPr>
          <p:cNvPr id="11" name="SmartArt Placeholder 3"/>
          <p:cNvSpPr>
            <a:spLocks noGrp="1"/>
          </p:cNvSpPr>
          <p:nvPr>
            <p:ph type="dgm" sz="quarter" idx="13"/>
          </p:nvPr>
        </p:nvSpPr>
        <p:spPr>
          <a:xfrm>
            <a:off x="838200" y="1773238"/>
            <a:ext cx="9424988" cy="3600450"/>
          </a:xfrm>
        </p:spPr>
        <p:txBody>
          <a:bodyPr/>
          <a:lstStyle/>
          <a:p>
            <a:r>
              <a:rPr lang="en-US"/>
              <a:t>Click icon to add SmartArt graphic</a:t>
            </a:r>
            <a:endParaRPr lang="en-GB"/>
          </a:p>
        </p:txBody>
      </p:sp>
    </p:spTree>
    <p:extLst>
      <p:ext uri="{BB962C8B-B14F-4D97-AF65-F5344CB8AC3E}">
        <p14:creationId xmlns:p14="http://schemas.microsoft.com/office/powerpoint/2010/main" val="92837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eneric Text &amp; Imag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F05234C-2ACE-284E-9BC2-36AD230EE50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8160000" y="1818000"/>
            <a:ext cx="4032000" cy="5040000"/>
          </a:xfrm>
          <a:prstGeom prst="rect">
            <a:avLst/>
          </a:prstGeom>
        </p:spPr>
      </p:pic>
      <p:sp>
        <p:nvSpPr>
          <p:cNvPr id="2" name="Title 1">
            <a:extLst>
              <a:ext uri="{FF2B5EF4-FFF2-40B4-BE49-F238E27FC236}">
                <a16:creationId xmlns:a16="http://schemas.microsoft.com/office/drawing/2014/main" id="{0A51BE7A-0162-E341-B254-C9EBCDF7DC93}"/>
              </a:ext>
            </a:extLst>
          </p:cNvPr>
          <p:cNvSpPr>
            <a:spLocks noGrp="1"/>
          </p:cNvSpPr>
          <p:nvPr>
            <p:ph type="title"/>
          </p:nvPr>
        </p:nvSpPr>
        <p:spPr>
          <a:xfrm>
            <a:off x="838200" y="519964"/>
            <a:ext cx="9977271" cy="548819"/>
          </a:xfrm>
        </p:spPr>
        <p:txBody>
          <a:bodyPr>
            <a:noAutofit/>
          </a:bodyPr>
          <a:lstStyle>
            <a:lvl1pPr>
              <a:defRPr sz="3600"/>
            </a:lvl1pPr>
          </a:lstStyle>
          <a:p>
            <a:r>
              <a:rPr lang="en-US"/>
              <a:t>Click to edit Master title style</a:t>
            </a:r>
          </a:p>
        </p:txBody>
      </p:sp>
      <p:sp>
        <p:nvSpPr>
          <p:cNvPr id="17" name="Content Placeholder 2">
            <a:extLst>
              <a:ext uri="{FF2B5EF4-FFF2-40B4-BE49-F238E27FC236}">
                <a16:creationId xmlns:a16="http://schemas.microsoft.com/office/drawing/2014/main" id="{62430BE4-70A3-6545-9DF6-33845DC86CAB}"/>
              </a:ext>
            </a:extLst>
          </p:cNvPr>
          <p:cNvSpPr>
            <a:spLocks noGrp="1"/>
          </p:cNvSpPr>
          <p:nvPr>
            <p:ph idx="1"/>
          </p:nvPr>
        </p:nvSpPr>
        <p:spPr>
          <a:xfrm>
            <a:off x="838200" y="1459478"/>
            <a:ext cx="504444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Placeholder 2">
            <a:extLst>
              <a:ext uri="{FF2B5EF4-FFF2-40B4-BE49-F238E27FC236}">
                <a16:creationId xmlns:a16="http://schemas.microsoft.com/office/drawing/2014/main" id="{A88647BF-A57C-8249-889F-5AC7DD3202E7}"/>
              </a:ext>
            </a:extLst>
          </p:cNvPr>
          <p:cNvSpPr>
            <a:spLocks noGrp="1"/>
          </p:cNvSpPr>
          <p:nvPr>
            <p:ph type="pic" idx="13" hasCustomPrompt="1"/>
          </p:nvPr>
        </p:nvSpPr>
        <p:spPr>
          <a:xfrm>
            <a:off x="6309360" y="1463040"/>
            <a:ext cx="5044440" cy="3362960"/>
          </a:xfrm>
          <a:prstGeom prst="roundRect">
            <a:avLst>
              <a:gd name="adj" fmla="val 2736"/>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Place black and white image for generic/service content or </a:t>
            </a:r>
            <a:r>
              <a:rPr lang="en-US" err="1"/>
              <a:t>colour</a:t>
            </a:r>
            <a:r>
              <a:rPr lang="en-US"/>
              <a:t> image for ‘impact’ content.</a:t>
            </a:r>
          </a:p>
          <a:p>
            <a:endParaRPr lang="en-US"/>
          </a:p>
        </p:txBody>
      </p:sp>
      <p:sp>
        <p:nvSpPr>
          <p:cNvPr id="4" name="Date Placeholder 3">
            <a:extLst>
              <a:ext uri="{FF2B5EF4-FFF2-40B4-BE49-F238E27FC236}">
                <a16:creationId xmlns:a16="http://schemas.microsoft.com/office/drawing/2014/main" id="{E1244F07-9552-DF47-A3DF-81EEEB30D5D2}"/>
              </a:ext>
            </a:extLst>
          </p:cNvPr>
          <p:cNvSpPr>
            <a:spLocks noGrp="1"/>
          </p:cNvSpPr>
          <p:nvPr>
            <p:ph type="dt" sz="half" idx="10"/>
          </p:nvPr>
        </p:nvSpPr>
        <p:spPr/>
        <p:txBody>
          <a:bodyPr/>
          <a:lstStyle/>
          <a:p>
            <a:fld id="{9059AB2C-4B99-BA49-A1DA-3174DB9E16C4}" type="datetime1">
              <a:rPr lang="en-GB" smtClean="0"/>
              <a:t>11/12/2024</a:t>
            </a:fld>
            <a:endParaRPr lang="en-US"/>
          </a:p>
        </p:txBody>
      </p:sp>
      <p:sp>
        <p:nvSpPr>
          <p:cNvPr id="5" name="Footer Placeholder 4">
            <a:extLst>
              <a:ext uri="{FF2B5EF4-FFF2-40B4-BE49-F238E27FC236}">
                <a16:creationId xmlns:a16="http://schemas.microsoft.com/office/drawing/2014/main" id="{70360707-9E51-FF4F-8A77-BCC5BE6976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14B9F-1F46-414D-B534-1A5CCD323D2D}"/>
              </a:ext>
            </a:extLst>
          </p:cNvPr>
          <p:cNvSpPr>
            <a:spLocks noGrp="1"/>
          </p:cNvSpPr>
          <p:nvPr>
            <p:ph type="sldNum" sz="quarter" idx="12"/>
          </p:nvPr>
        </p:nvSpPr>
        <p:spPr/>
        <p:txBody>
          <a:bodyPr/>
          <a:lstStyle/>
          <a:p>
            <a:fld id="{016687C5-7511-7743-B429-3BDBE272F28B}" type="slidenum">
              <a:rPr lang="en-US" smtClean="0"/>
              <a:t>‹#›</a:t>
            </a:fld>
            <a:endParaRPr lang="en-US"/>
          </a:p>
        </p:txBody>
      </p:sp>
    </p:spTree>
    <p:extLst>
      <p:ext uri="{BB962C8B-B14F-4D97-AF65-F5344CB8AC3E}">
        <p14:creationId xmlns:p14="http://schemas.microsoft.com/office/powerpoint/2010/main" val="217055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78D3251-F8FF-3E43-9ABF-224BA6655B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900C572-2F59-9442-A975-71EAAFC4CB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01CD03-6088-6243-83B0-E50471392C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2">
                    <a:lumMod val="75000"/>
                    <a:lumOff val="25000"/>
                  </a:schemeClr>
                </a:solidFill>
              </a:defRPr>
            </a:lvl1pPr>
          </a:lstStyle>
          <a:p>
            <a:fld id="{94F93ADD-E702-C74C-B2F2-777AA750DCF5}" type="datetime1">
              <a:rPr lang="en-GB" smtClean="0"/>
              <a:t>11/12/2024</a:t>
            </a:fld>
            <a:endParaRPr lang="en-US"/>
          </a:p>
        </p:txBody>
      </p:sp>
      <p:sp>
        <p:nvSpPr>
          <p:cNvPr id="5" name="Footer Placeholder 4">
            <a:extLst>
              <a:ext uri="{FF2B5EF4-FFF2-40B4-BE49-F238E27FC236}">
                <a16:creationId xmlns:a16="http://schemas.microsoft.com/office/drawing/2014/main" id="{C51C6E44-43F8-EC48-801C-C47A6939FA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2">
                    <a:lumMod val="75000"/>
                    <a:lumOff val="25000"/>
                  </a:schemeClr>
                </a:solidFill>
              </a:defRPr>
            </a:lvl1pPr>
          </a:lstStyle>
          <a:p>
            <a:endParaRPr lang="en-US"/>
          </a:p>
        </p:txBody>
      </p:sp>
      <p:sp>
        <p:nvSpPr>
          <p:cNvPr id="6" name="Slide Number Placeholder 5">
            <a:extLst>
              <a:ext uri="{FF2B5EF4-FFF2-40B4-BE49-F238E27FC236}">
                <a16:creationId xmlns:a16="http://schemas.microsoft.com/office/drawing/2014/main" id="{37BF583A-B9F5-4F41-8DD5-8AC7F4FF96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2">
                    <a:lumMod val="75000"/>
                    <a:lumOff val="25000"/>
                  </a:schemeClr>
                </a:solidFill>
              </a:defRPr>
            </a:lvl1pPr>
          </a:lstStyle>
          <a:p>
            <a:fld id="{016687C5-7511-7743-B429-3BDBE272F28B}" type="slidenum">
              <a:rPr lang="en-US" smtClean="0"/>
              <a:pPr/>
              <a:t>‹#›</a:t>
            </a:fld>
            <a:endParaRPr lang="en-US"/>
          </a:p>
        </p:txBody>
      </p:sp>
    </p:spTree>
    <p:extLst>
      <p:ext uri="{BB962C8B-B14F-4D97-AF65-F5344CB8AC3E}">
        <p14:creationId xmlns:p14="http://schemas.microsoft.com/office/powerpoint/2010/main" val="344337512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712" r:id="rId3"/>
    <p:sldLayoutId id="2147483713" r:id="rId4"/>
    <p:sldLayoutId id="2147483714" r:id="rId5"/>
    <p:sldLayoutId id="2147483677" r:id="rId6"/>
    <p:sldLayoutId id="2147483669" r:id="rId7"/>
    <p:sldLayoutId id="2147483715" r:id="rId8"/>
    <p:sldLayoutId id="2147483665" r:id="rId9"/>
    <p:sldLayoutId id="2147483702" r:id="rId10"/>
    <p:sldLayoutId id="2147483680" r:id="rId11"/>
    <p:sldLayoutId id="2147483706" r:id="rId12"/>
    <p:sldLayoutId id="2147483671" r:id="rId13"/>
    <p:sldLayoutId id="2147483673" r:id="rId14"/>
    <p:sldLayoutId id="2147483692" r:id="rId15"/>
    <p:sldLayoutId id="2147483652" r:id="rId16"/>
    <p:sldLayoutId id="2147483653" r:id="rId17"/>
    <p:sldLayoutId id="2147483654" r:id="rId18"/>
    <p:sldLayoutId id="2147483655" r:id="rId19"/>
    <p:sldLayoutId id="2147483657" r:id="rId20"/>
    <p:sldLayoutId id="2147483670" r:id="rId21"/>
    <p:sldLayoutId id="2147483678" r:id="rId22"/>
    <p:sldLayoutId id="2147483658" r:id="rId23"/>
    <p:sldLayoutId id="2147483659" r:id="rId24"/>
  </p:sldLayoutIdLst>
  <p:hf hdr="0" ftr="0" dt="0"/>
  <p:txStyles>
    <p:titleStyle>
      <a:lvl1pPr algn="l" defTabSz="914400" rtl="0" eaLnBrk="1" latinLnBrk="0" hangingPunct="1">
        <a:lnSpc>
          <a:spcPct val="90000"/>
        </a:lnSpc>
        <a:spcBef>
          <a:spcPct val="0"/>
        </a:spcBef>
        <a:buNone/>
        <a:defRPr sz="4400" b="0"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61B70D4-7556-534B-BB93-5540A3673493}"/>
              </a:ext>
            </a:extLst>
          </p:cNvPr>
          <p:cNvSpPr>
            <a:spLocks noGrp="1"/>
          </p:cNvSpPr>
          <p:nvPr>
            <p:ph type="title"/>
          </p:nvPr>
        </p:nvSpPr>
        <p:spPr>
          <a:xfrm>
            <a:off x="831850" y="1209041"/>
            <a:ext cx="6257881" cy="2265680"/>
          </a:xfrm>
        </p:spPr>
        <p:txBody>
          <a:bodyPr>
            <a:normAutofit fontScale="90000"/>
          </a:bodyPr>
          <a:lstStyle/>
          <a:p>
            <a:r>
              <a:rPr lang="en-GB" sz="4000"/>
              <a:t>Balancing the data scales: A cost-benefit analysis of low-fidelity synthetic data for data owners and providers</a:t>
            </a:r>
            <a:endParaRPr lang="en-US" sz="4000"/>
          </a:p>
        </p:txBody>
      </p:sp>
      <p:sp>
        <p:nvSpPr>
          <p:cNvPr id="3" name="Slide Number Placeholder 2">
            <a:extLst>
              <a:ext uri="{FF2B5EF4-FFF2-40B4-BE49-F238E27FC236}">
                <a16:creationId xmlns:a16="http://schemas.microsoft.com/office/drawing/2014/main" id="{89B40B0B-BDD4-934E-8690-7D00D9EAE6BA}"/>
              </a:ext>
            </a:extLst>
          </p:cNvPr>
          <p:cNvSpPr>
            <a:spLocks noGrp="1"/>
          </p:cNvSpPr>
          <p:nvPr>
            <p:ph type="sldNum" sz="quarter" idx="12"/>
          </p:nvPr>
        </p:nvSpPr>
        <p:spPr/>
        <p:txBody>
          <a:bodyPr/>
          <a:lstStyle/>
          <a:p>
            <a:fld id="{016687C5-7511-7743-B429-3BDBE272F28B}" type="slidenum">
              <a:rPr lang="en-US" smtClean="0"/>
              <a:t>1</a:t>
            </a:fld>
            <a:endParaRPr lang="en-US"/>
          </a:p>
        </p:txBody>
      </p:sp>
      <p:pic>
        <p:nvPicPr>
          <p:cNvPr id="7" name="Picture Placeholder 5" descr="People walking in a busy unnamed location">
            <a:extLst>
              <a:ext uri="{FF2B5EF4-FFF2-40B4-BE49-F238E27FC236}">
                <a16:creationId xmlns:a16="http://schemas.microsoft.com/office/drawing/2014/main" id="{081F8F27-1C23-DE44-B435-0913D52578A2}"/>
              </a:ext>
            </a:extLst>
          </p:cNvPr>
          <p:cNvPicPr>
            <a:picLocks noGrp="1" noChangeAspect="1"/>
          </p:cNvPicPr>
          <p:nvPr>
            <p:ph type="pic" idx="13"/>
          </p:nvPr>
        </p:nvPicPr>
        <p:blipFill>
          <a:blip r:embed="rId2"/>
          <a:srcRect l="4994" r="4994"/>
          <a:stretch>
            <a:fillRect/>
          </a:stretch>
        </p:blipFill>
        <p:spPr/>
      </p:pic>
      <p:pic>
        <p:nvPicPr>
          <p:cNvPr id="8" name="Picture 6" descr="&quot; &quot;&#10;&#10;"/>
          <p:cNvPicPr>
            <a:picLocks noGrp="1" noChangeAspect="1" noChangeArrowheads="1"/>
          </p:cNvPicPr>
          <p:nvPr>
            <p:ph type="pic" idx="14"/>
          </p:nvPr>
        </p:nvPicPr>
        <p:blipFill>
          <a:blip r:embed="rId3">
            <a:extLst>
              <a:ext uri="{28A0092B-C50C-407E-A947-70E740481C1C}">
                <a14:useLocalDpi xmlns:a14="http://schemas.microsoft.com/office/drawing/2010/main" val="0"/>
              </a:ext>
            </a:extLst>
          </a:blip>
          <a:srcRect l="11899" r="11899"/>
          <a:stretch>
            <a:fillRect/>
          </a:stretch>
        </p:blipFill>
        <p:spPr bwMode="auto">
          <a:xfrm>
            <a:off x="4705949" y="1744755"/>
            <a:ext cx="3727451" cy="285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208069" y="6479114"/>
            <a:ext cx="6690633" cy="230832"/>
          </a:xfrm>
          <a:prstGeom prst="rect">
            <a:avLst/>
          </a:prstGeom>
        </p:spPr>
        <p:txBody>
          <a:bodyPr wrap="square">
            <a:spAutoFit/>
          </a:bodyPr>
          <a:lstStyle/>
          <a:p>
            <a:pPr algn="r"/>
            <a:r>
              <a:rPr lang="en-GB" sz="900">
                <a:solidFill>
                  <a:prstClr val="black"/>
                </a:solidFill>
                <a:latin typeface="Arial" panose="020B0604020202020204" pitchFamily="34" charset="0"/>
                <a:cs typeface="Arial" panose="020B0604020202020204" pitchFamily="34" charset="0"/>
              </a:rPr>
              <a:t>Copyright © 2024 University of Essex. Created by UK Data Archive, UK Data Service.</a:t>
            </a:r>
          </a:p>
        </p:txBody>
      </p:sp>
      <p:sp>
        <p:nvSpPr>
          <p:cNvPr id="6" name="Text Placeholder 5">
            <a:extLst>
              <a:ext uri="{FF2B5EF4-FFF2-40B4-BE49-F238E27FC236}">
                <a16:creationId xmlns:a16="http://schemas.microsoft.com/office/drawing/2014/main" id="{430EC8A3-0AD7-AF49-3C81-C4E1B9F2C6DD}"/>
              </a:ext>
            </a:extLst>
          </p:cNvPr>
          <p:cNvSpPr>
            <a:spLocks noGrp="1"/>
          </p:cNvSpPr>
          <p:nvPr>
            <p:ph type="body" idx="1"/>
          </p:nvPr>
        </p:nvSpPr>
        <p:spPr/>
        <p:txBody>
          <a:bodyPr>
            <a:normAutofit fontScale="47500" lnSpcReduction="20000"/>
          </a:bodyPr>
          <a:lstStyle/>
          <a:p>
            <a:r>
              <a:rPr lang="en-GB"/>
              <a:t>Melissa </a:t>
            </a:r>
            <a:r>
              <a:rPr lang="en-GB" err="1"/>
              <a:t>Ogwayo</a:t>
            </a:r>
            <a:endParaRPr lang="en-GB"/>
          </a:p>
          <a:p>
            <a:r>
              <a:rPr lang="en-GB"/>
              <a:t>Researcher</a:t>
            </a:r>
          </a:p>
          <a:p>
            <a:r>
              <a:rPr lang="en-GB"/>
              <a:t>Jools </a:t>
            </a:r>
            <a:r>
              <a:rPr lang="en-GB" err="1"/>
              <a:t>Kasmire</a:t>
            </a:r>
            <a:endParaRPr lang="en-GB"/>
          </a:p>
          <a:p>
            <a:r>
              <a:rPr lang="en-GB"/>
              <a:t>Researcher</a:t>
            </a:r>
          </a:p>
          <a:p>
            <a:r>
              <a:rPr lang="en-GB"/>
              <a:t>Maureen Haaker</a:t>
            </a:r>
          </a:p>
          <a:p>
            <a:r>
              <a:rPr lang="en-GB"/>
              <a:t>Senior Qualitative Research Data Officer</a:t>
            </a:r>
          </a:p>
        </p:txBody>
      </p:sp>
    </p:spTree>
    <p:extLst>
      <p:ext uri="{BB962C8B-B14F-4D97-AF65-F5344CB8AC3E}">
        <p14:creationId xmlns:p14="http://schemas.microsoft.com/office/powerpoint/2010/main" val="224561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9964"/>
            <a:ext cx="9977271" cy="548819"/>
          </a:xfrm>
        </p:spPr>
        <p:txBody>
          <a:bodyPr anchor="ctr">
            <a:normAutofit/>
          </a:bodyPr>
          <a:lstStyle/>
          <a:p>
            <a:r>
              <a:rPr lang="en-GB" sz="3300"/>
              <a:t>Survey results to date: synthetic data production</a:t>
            </a:r>
          </a:p>
        </p:txBody>
      </p:sp>
      <p:sp>
        <p:nvSpPr>
          <p:cNvPr id="9" name="Slide Number Placeholder 2">
            <a:extLst>
              <a:ext uri="{FF2B5EF4-FFF2-40B4-BE49-F238E27FC236}">
                <a16:creationId xmlns:a16="http://schemas.microsoft.com/office/drawing/2014/main" id="{04EAD882-AD11-80BB-0329-655F6A52FB28}"/>
              </a:ext>
            </a:extLst>
          </p:cNvPr>
          <p:cNvSpPr>
            <a:spLocks noGrp="1"/>
          </p:cNvSpPr>
          <p:nvPr>
            <p:ph type="sldNum" sz="quarter" idx="12"/>
          </p:nvPr>
        </p:nvSpPr>
        <p:spPr>
          <a:xfrm>
            <a:off x="8610600" y="6356350"/>
            <a:ext cx="2743200" cy="365125"/>
          </a:xfrm>
        </p:spPr>
        <p:txBody>
          <a:bodyPr/>
          <a:lstStyle/>
          <a:p>
            <a:pPr>
              <a:spcAft>
                <a:spcPts val="600"/>
              </a:spcAft>
            </a:pPr>
            <a:fld id="{016687C5-7511-7743-B429-3BDBE272F28B}" type="slidenum">
              <a:rPr lang="en-US" smtClean="0"/>
              <a:pPr>
                <a:spcAft>
                  <a:spcPts val="600"/>
                </a:spcAft>
              </a:pPr>
              <a:t>10</a:t>
            </a:fld>
            <a:endParaRPr lang="en-US"/>
          </a:p>
        </p:txBody>
      </p:sp>
      <p:graphicFrame>
        <p:nvGraphicFramePr>
          <p:cNvPr id="3" name="Chart 2">
            <a:extLst>
              <a:ext uri="{FF2B5EF4-FFF2-40B4-BE49-F238E27FC236}">
                <a16:creationId xmlns:a16="http://schemas.microsoft.com/office/drawing/2014/main" id="{37942C33-7FC3-1846-EE5E-547B1BCE7B53}"/>
              </a:ext>
            </a:extLst>
          </p:cNvPr>
          <p:cNvGraphicFramePr>
            <a:graphicFrameLocks/>
          </p:cNvGraphicFramePr>
          <p:nvPr>
            <p:extLst>
              <p:ext uri="{D42A27DB-BD31-4B8C-83A1-F6EECF244321}">
                <p14:modId xmlns:p14="http://schemas.microsoft.com/office/powerpoint/2010/main" val="3519412093"/>
              </p:ext>
            </p:extLst>
          </p:nvPr>
        </p:nvGraphicFramePr>
        <p:xfrm>
          <a:off x="655320" y="1203213"/>
          <a:ext cx="9389012" cy="53356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19304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9964"/>
            <a:ext cx="9977271" cy="548819"/>
          </a:xfrm>
        </p:spPr>
        <p:txBody>
          <a:bodyPr anchor="ctr">
            <a:normAutofit/>
          </a:bodyPr>
          <a:lstStyle/>
          <a:p>
            <a:r>
              <a:rPr lang="en-GB" sz="3300"/>
              <a:t>Survey results to date: real data production</a:t>
            </a:r>
          </a:p>
        </p:txBody>
      </p:sp>
      <p:sp>
        <p:nvSpPr>
          <p:cNvPr id="9" name="Slide Number Placeholder 2">
            <a:extLst>
              <a:ext uri="{FF2B5EF4-FFF2-40B4-BE49-F238E27FC236}">
                <a16:creationId xmlns:a16="http://schemas.microsoft.com/office/drawing/2014/main" id="{04EAD882-AD11-80BB-0329-655F6A52FB28}"/>
              </a:ext>
            </a:extLst>
          </p:cNvPr>
          <p:cNvSpPr>
            <a:spLocks noGrp="1"/>
          </p:cNvSpPr>
          <p:nvPr>
            <p:ph type="sldNum" sz="quarter" idx="12"/>
          </p:nvPr>
        </p:nvSpPr>
        <p:spPr>
          <a:xfrm>
            <a:off x="8610600" y="6356350"/>
            <a:ext cx="2743200" cy="365125"/>
          </a:xfrm>
        </p:spPr>
        <p:txBody>
          <a:bodyPr/>
          <a:lstStyle/>
          <a:p>
            <a:pPr>
              <a:spcAft>
                <a:spcPts val="600"/>
              </a:spcAft>
            </a:pPr>
            <a:fld id="{016687C5-7511-7743-B429-3BDBE272F28B}" type="slidenum">
              <a:rPr lang="en-US" smtClean="0"/>
              <a:pPr>
                <a:spcAft>
                  <a:spcPts val="600"/>
                </a:spcAft>
              </a:pPr>
              <a:t>11</a:t>
            </a:fld>
            <a:endParaRPr lang="en-US"/>
          </a:p>
        </p:txBody>
      </p:sp>
      <p:graphicFrame>
        <p:nvGraphicFramePr>
          <p:cNvPr id="3" name="Chart 2">
            <a:extLst>
              <a:ext uri="{FF2B5EF4-FFF2-40B4-BE49-F238E27FC236}">
                <a16:creationId xmlns:a16="http://schemas.microsoft.com/office/drawing/2014/main" id="{B28C1B69-F950-F473-89F2-AAACD9FE30A5}"/>
              </a:ext>
            </a:extLst>
          </p:cNvPr>
          <p:cNvGraphicFramePr>
            <a:graphicFrameLocks/>
          </p:cNvGraphicFramePr>
          <p:nvPr>
            <p:extLst>
              <p:ext uri="{D42A27DB-BD31-4B8C-83A1-F6EECF244321}">
                <p14:modId xmlns:p14="http://schemas.microsoft.com/office/powerpoint/2010/main" val="15184911"/>
              </p:ext>
            </p:extLst>
          </p:nvPr>
        </p:nvGraphicFramePr>
        <p:xfrm>
          <a:off x="838200" y="1342511"/>
          <a:ext cx="8945880" cy="53255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80637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519964"/>
            <a:ext cx="11065933" cy="548819"/>
          </a:xfrm>
        </p:spPr>
        <p:txBody>
          <a:bodyPr anchor="ctr">
            <a:normAutofit fontScale="90000"/>
          </a:bodyPr>
          <a:lstStyle/>
          <a:p>
            <a:r>
              <a:rPr lang="en-GB" sz="3300"/>
              <a:t>Survey results to date : Challenges in Producing Synthetic Data</a:t>
            </a:r>
          </a:p>
        </p:txBody>
      </p:sp>
      <p:sp>
        <p:nvSpPr>
          <p:cNvPr id="9" name="Slide Number Placeholder 2">
            <a:extLst>
              <a:ext uri="{FF2B5EF4-FFF2-40B4-BE49-F238E27FC236}">
                <a16:creationId xmlns:a16="http://schemas.microsoft.com/office/drawing/2014/main" id="{04EAD882-AD11-80BB-0329-655F6A52FB28}"/>
              </a:ext>
            </a:extLst>
          </p:cNvPr>
          <p:cNvSpPr>
            <a:spLocks noGrp="1"/>
          </p:cNvSpPr>
          <p:nvPr>
            <p:ph type="sldNum" sz="quarter" idx="12"/>
          </p:nvPr>
        </p:nvSpPr>
        <p:spPr>
          <a:xfrm>
            <a:off x="8610600" y="6356350"/>
            <a:ext cx="2743200" cy="365125"/>
          </a:xfrm>
        </p:spPr>
        <p:txBody>
          <a:bodyPr/>
          <a:lstStyle/>
          <a:p>
            <a:pPr>
              <a:spcAft>
                <a:spcPts val="600"/>
              </a:spcAft>
            </a:pPr>
            <a:fld id="{016687C5-7511-7743-B429-3BDBE272F28B}" type="slidenum">
              <a:rPr lang="en-US" smtClean="0"/>
              <a:pPr>
                <a:spcAft>
                  <a:spcPts val="600"/>
                </a:spcAft>
              </a:pPr>
              <a:t>12</a:t>
            </a:fld>
            <a:endParaRPr lang="en-US"/>
          </a:p>
        </p:txBody>
      </p:sp>
      <p:pic>
        <p:nvPicPr>
          <p:cNvPr id="6" name="Picture 5" descr="A graph of different colored bars&#10;&#10;Description automatically generated">
            <a:extLst>
              <a:ext uri="{FF2B5EF4-FFF2-40B4-BE49-F238E27FC236}">
                <a16:creationId xmlns:a16="http://schemas.microsoft.com/office/drawing/2014/main" id="{02D86B2A-40D3-3221-613C-DCF81822FB19}"/>
              </a:ext>
            </a:extLst>
          </p:cNvPr>
          <p:cNvPicPr>
            <a:picLocks noChangeAspect="1"/>
          </p:cNvPicPr>
          <p:nvPr/>
        </p:nvPicPr>
        <p:blipFill>
          <a:blip r:embed="rId3"/>
          <a:stretch>
            <a:fillRect/>
          </a:stretch>
        </p:blipFill>
        <p:spPr>
          <a:xfrm>
            <a:off x="1717179" y="1257794"/>
            <a:ext cx="8332831" cy="5281118"/>
          </a:xfrm>
          <a:prstGeom prst="rect">
            <a:avLst/>
          </a:prstGeom>
        </p:spPr>
      </p:pic>
    </p:spTree>
    <p:extLst>
      <p:ext uri="{BB962C8B-B14F-4D97-AF65-F5344CB8AC3E}">
        <p14:creationId xmlns:p14="http://schemas.microsoft.com/office/powerpoint/2010/main" val="32027958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9BE74-DB88-CEE1-C05C-68767E359FB0}"/>
              </a:ext>
            </a:extLst>
          </p:cNvPr>
          <p:cNvSpPr>
            <a:spLocks noGrp="1"/>
          </p:cNvSpPr>
          <p:nvPr>
            <p:ph type="title"/>
          </p:nvPr>
        </p:nvSpPr>
        <p:spPr>
          <a:xfrm>
            <a:off x="347134" y="513409"/>
            <a:ext cx="11650134" cy="548819"/>
          </a:xfrm>
        </p:spPr>
        <p:txBody>
          <a:bodyPr/>
          <a:lstStyle/>
          <a:p>
            <a:r>
              <a:rPr lang="en-GB" sz="3600"/>
              <a:t>Survey results to date :Data owners on benefits of producing synthetic data </a:t>
            </a:r>
            <a:endParaRPr lang="en-GB"/>
          </a:p>
        </p:txBody>
      </p:sp>
      <p:sp>
        <p:nvSpPr>
          <p:cNvPr id="4" name="Slide Number Placeholder 3">
            <a:extLst>
              <a:ext uri="{FF2B5EF4-FFF2-40B4-BE49-F238E27FC236}">
                <a16:creationId xmlns:a16="http://schemas.microsoft.com/office/drawing/2014/main" id="{5C479B70-2C25-3EA1-2076-A5BA50C07A4B}"/>
              </a:ext>
            </a:extLst>
          </p:cNvPr>
          <p:cNvSpPr>
            <a:spLocks noGrp="1"/>
          </p:cNvSpPr>
          <p:nvPr>
            <p:ph type="sldNum" sz="quarter" idx="12"/>
          </p:nvPr>
        </p:nvSpPr>
        <p:spPr/>
        <p:txBody>
          <a:bodyPr/>
          <a:lstStyle/>
          <a:p>
            <a:fld id="{016687C5-7511-7743-B429-3BDBE272F28B}" type="slidenum">
              <a:rPr lang="en-US" smtClean="0"/>
              <a:t>13</a:t>
            </a:fld>
            <a:endParaRPr lang="en-US"/>
          </a:p>
        </p:txBody>
      </p:sp>
      <p:sp>
        <p:nvSpPr>
          <p:cNvPr id="11" name="Speech Bubble: Rectangle 10">
            <a:extLst>
              <a:ext uri="{FF2B5EF4-FFF2-40B4-BE49-F238E27FC236}">
                <a16:creationId xmlns:a16="http://schemas.microsoft.com/office/drawing/2014/main" id="{E718BA8E-388F-AD7C-962E-DD23629DA3A4}"/>
              </a:ext>
            </a:extLst>
          </p:cNvPr>
          <p:cNvSpPr/>
          <p:nvPr/>
        </p:nvSpPr>
        <p:spPr>
          <a:xfrm>
            <a:off x="498682" y="2203584"/>
            <a:ext cx="3853861" cy="1003803"/>
          </a:xfrm>
          <a:prstGeom prst="wedgeRectCallout">
            <a:avLst>
              <a:gd name="adj1" fmla="val -18381"/>
              <a:gd name="adj2" fmla="val 79919"/>
            </a:avLst>
          </a:prstGeom>
          <a:solidFill>
            <a:schemeClr val="bg2"/>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1400" i="1">
                <a:solidFill>
                  <a:schemeClr val="tx1"/>
                </a:solidFill>
              </a:rPr>
              <a:t>"Enhanced privacy, easier compliance with regulations."</a:t>
            </a:r>
          </a:p>
        </p:txBody>
      </p:sp>
      <p:sp>
        <p:nvSpPr>
          <p:cNvPr id="13" name="TextBox 12">
            <a:extLst>
              <a:ext uri="{FF2B5EF4-FFF2-40B4-BE49-F238E27FC236}">
                <a16:creationId xmlns:a16="http://schemas.microsoft.com/office/drawing/2014/main" id="{D6895553-14DB-4271-76BB-EF692C396527}"/>
              </a:ext>
            </a:extLst>
          </p:cNvPr>
          <p:cNvSpPr txBox="1"/>
          <p:nvPr/>
        </p:nvSpPr>
        <p:spPr>
          <a:xfrm>
            <a:off x="347134" y="3478456"/>
            <a:ext cx="3666067" cy="461665"/>
          </a:xfrm>
          <a:prstGeom prst="rect">
            <a:avLst/>
          </a:prstGeom>
          <a:noFill/>
        </p:spPr>
        <p:txBody>
          <a:bodyPr wrap="square">
            <a:spAutoFit/>
          </a:bodyPr>
          <a:lstStyle/>
          <a:p>
            <a:pPr algn="ctr"/>
            <a:r>
              <a:rPr lang="en-GB" sz="1200"/>
              <a:t>A data governance and management specialist in the NHS, working with health data</a:t>
            </a:r>
          </a:p>
        </p:txBody>
      </p:sp>
      <p:sp>
        <p:nvSpPr>
          <p:cNvPr id="16" name="Speech Bubble: Rectangle with Corners Rounded 15">
            <a:extLst>
              <a:ext uri="{FF2B5EF4-FFF2-40B4-BE49-F238E27FC236}">
                <a16:creationId xmlns:a16="http://schemas.microsoft.com/office/drawing/2014/main" id="{A543151A-B36F-6456-29E4-D461595D8D43}"/>
              </a:ext>
            </a:extLst>
          </p:cNvPr>
          <p:cNvSpPr/>
          <p:nvPr/>
        </p:nvSpPr>
        <p:spPr>
          <a:xfrm rot="21404763">
            <a:off x="1423520" y="4657423"/>
            <a:ext cx="5477917" cy="781929"/>
          </a:xfrm>
          <a:prstGeom prst="wedgeRoundRectCallout">
            <a:avLst/>
          </a:prstGeom>
          <a:solidFill>
            <a:schemeClr val="bg2"/>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i="1">
                <a:solidFill>
                  <a:schemeClr val="tx1"/>
                </a:solidFill>
              </a:rPr>
              <a:t>"Increased data sharing, accelerated data access."</a:t>
            </a:r>
          </a:p>
        </p:txBody>
      </p:sp>
      <p:sp>
        <p:nvSpPr>
          <p:cNvPr id="17" name="Speech Bubble: Oval 16">
            <a:extLst>
              <a:ext uri="{FF2B5EF4-FFF2-40B4-BE49-F238E27FC236}">
                <a16:creationId xmlns:a16="http://schemas.microsoft.com/office/drawing/2014/main" id="{D40B95A8-BCCE-3F8F-FE80-275B955350E2}"/>
              </a:ext>
            </a:extLst>
          </p:cNvPr>
          <p:cNvSpPr/>
          <p:nvPr/>
        </p:nvSpPr>
        <p:spPr>
          <a:xfrm>
            <a:off x="4901184" y="1348927"/>
            <a:ext cx="6705600" cy="2012253"/>
          </a:xfrm>
          <a:prstGeom prst="wedgeEllipseCallout">
            <a:avLst/>
          </a:prstGeom>
          <a:solidFill>
            <a:schemeClr val="bg2"/>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1400" i="1"/>
              <a:t>"Enhanced privacy, better provision for analysts working with large, complex datasets (e.g., they don't have to invest in and wait for access to understand datasets readily and what can be done with them—it's incomparably better than just reading a user guide or metadata). For the same reasons, better data access requests and fewer failed projects/applications."</a:t>
            </a:r>
            <a:endParaRPr lang="en-GB" sz="1400" i="1">
              <a:solidFill>
                <a:schemeClr val="bg1"/>
              </a:solidFill>
            </a:endParaRPr>
          </a:p>
        </p:txBody>
      </p:sp>
      <p:sp>
        <p:nvSpPr>
          <p:cNvPr id="19" name="TextBox 18">
            <a:extLst>
              <a:ext uri="{FF2B5EF4-FFF2-40B4-BE49-F238E27FC236}">
                <a16:creationId xmlns:a16="http://schemas.microsoft.com/office/drawing/2014/main" id="{C63B0264-E0A9-D1EA-70B4-BD423AFA303D}"/>
              </a:ext>
            </a:extLst>
          </p:cNvPr>
          <p:cNvSpPr txBox="1"/>
          <p:nvPr/>
        </p:nvSpPr>
        <p:spPr>
          <a:xfrm>
            <a:off x="2646336" y="5752183"/>
            <a:ext cx="5216824" cy="461665"/>
          </a:xfrm>
          <a:prstGeom prst="rect">
            <a:avLst/>
          </a:prstGeom>
          <a:noFill/>
        </p:spPr>
        <p:txBody>
          <a:bodyPr wrap="square">
            <a:spAutoFit/>
          </a:bodyPr>
          <a:lstStyle/>
          <a:p>
            <a:r>
              <a:rPr lang="en-GB" sz="1200"/>
              <a:t>A data science and analytics professional in the central government sector dealing with governmental data and transactional data.</a:t>
            </a:r>
          </a:p>
        </p:txBody>
      </p:sp>
      <p:sp>
        <p:nvSpPr>
          <p:cNvPr id="21" name="TextBox 20">
            <a:extLst>
              <a:ext uri="{FF2B5EF4-FFF2-40B4-BE49-F238E27FC236}">
                <a16:creationId xmlns:a16="http://schemas.microsoft.com/office/drawing/2014/main" id="{E5AA4D00-3D08-5408-543C-46AE43C0DAF3}"/>
              </a:ext>
            </a:extLst>
          </p:cNvPr>
          <p:cNvSpPr txBox="1"/>
          <p:nvPr/>
        </p:nvSpPr>
        <p:spPr>
          <a:xfrm>
            <a:off x="5249334" y="3647879"/>
            <a:ext cx="6104466" cy="646331"/>
          </a:xfrm>
          <a:prstGeom prst="rect">
            <a:avLst/>
          </a:prstGeom>
          <a:noFill/>
        </p:spPr>
        <p:txBody>
          <a:bodyPr wrap="square">
            <a:spAutoFit/>
          </a:bodyPr>
          <a:lstStyle/>
          <a:p>
            <a:r>
              <a:rPr lang="en-GB" sz="1200"/>
              <a:t>A data governance and management specialist in the central government sector that produces research data, governmental data, financial data, educational data, and customer data,</a:t>
            </a:r>
          </a:p>
        </p:txBody>
      </p:sp>
    </p:spTree>
    <p:extLst>
      <p:ext uri="{BB962C8B-B14F-4D97-AF65-F5344CB8AC3E}">
        <p14:creationId xmlns:p14="http://schemas.microsoft.com/office/powerpoint/2010/main" val="3939881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DE50-829A-51E1-9179-EDF1C1DDCF85}"/>
              </a:ext>
            </a:extLst>
          </p:cNvPr>
          <p:cNvSpPr>
            <a:spLocks noGrp="1"/>
          </p:cNvSpPr>
          <p:nvPr>
            <p:ph type="title"/>
          </p:nvPr>
        </p:nvSpPr>
        <p:spPr/>
        <p:txBody>
          <a:bodyPr/>
          <a:lstStyle/>
          <a:p>
            <a:r>
              <a:rPr lang="en-US"/>
              <a:t>Contact details</a:t>
            </a:r>
            <a:endParaRPr lang="en-GB"/>
          </a:p>
        </p:txBody>
      </p:sp>
      <p:sp>
        <p:nvSpPr>
          <p:cNvPr id="5" name="Text Placeholder 4">
            <a:extLst>
              <a:ext uri="{FF2B5EF4-FFF2-40B4-BE49-F238E27FC236}">
                <a16:creationId xmlns:a16="http://schemas.microsoft.com/office/drawing/2014/main" id="{14108536-08FB-74D4-504C-8D89225EC2C7}"/>
              </a:ext>
            </a:extLst>
          </p:cNvPr>
          <p:cNvSpPr>
            <a:spLocks noGrp="1"/>
          </p:cNvSpPr>
          <p:nvPr>
            <p:ph type="body" idx="1"/>
          </p:nvPr>
        </p:nvSpPr>
        <p:spPr>
          <a:xfrm>
            <a:off x="831850" y="3814895"/>
            <a:ext cx="10602344" cy="1500187"/>
          </a:xfrm>
        </p:spPr>
        <p:txBody>
          <a:bodyPr/>
          <a:lstStyle/>
          <a:p>
            <a:r>
              <a:rPr lang="en-US"/>
              <a:t>Cristina </a:t>
            </a:r>
            <a:r>
              <a:rPr lang="en-US" err="1"/>
              <a:t>Magder</a:t>
            </a:r>
            <a:r>
              <a:rPr lang="en-US"/>
              <a:t> (Project Lead): dcmagd@essex.ac.uk</a:t>
            </a:r>
          </a:p>
          <a:p>
            <a:r>
              <a:rPr lang="en-US"/>
              <a:t>Maureen Haaker (Project Co-lead)</a:t>
            </a:r>
            <a:r>
              <a:rPr lang="en-GB"/>
              <a:t>: mahaak@essex.ac.uk</a:t>
            </a:r>
          </a:p>
          <a:p>
            <a:r>
              <a:rPr lang="en-GB"/>
              <a:t>Melissa </a:t>
            </a:r>
            <a:r>
              <a:rPr lang="en-GB" err="1"/>
              <a:t>Ogwayo</a:t>
            </a:r>
            <a:r>
              <a:rPr lang="en-GB"/>
              <a:t> (Researcher): mo22131@essex.ac.uk</a:t>
            </a:r>
            <a:endParaRPr lang="en-US"/>
          </a:p>
          <a:p>
            <a:endParaRPr lang="en-GB"/>
          </a:p>
        </p:txBody>
      </p:sp>
      <p:sp>
        <p:nvSpPr>
          <p:cNvPr id="3" name="Slide Number Placeholder 2">
            <a:extLst>
              <a:ext uri="{FF2B5EF4-FFF2-40B4-BE49-F238E27FC236}">
                <a16:creationId xmlns:a16="http://schemas.microsoft.com/office/drawing/2014/main" id="{9E1F61EC-F3A1-ED22-8868-62D666AD29DA}"/>
              </a:ext>
            </a:extLst>
          </p:cNvPr>
          <p:cNvSpPr>
            <a:spLocks noGrp="1"/>
          </p:cNvSpPr>
          <p:nvPr>
            <p:ph type="sldNum" sz="quarter" idx="12"/>
          </p:nvPr>
        </p:nvSpPr>
        <p:spPr/>
        <p:txBody>
          <a:bodyPr/>
          <a:lstStyle/>
          <a:p>
            <a:fld id="{016687C5-7511-7743-B429-3BDBE272F28B}" type="slidenum">
              <a:rPr lang="en-US" smtClean="0"/>
              <a:t>14</a:t>
            </a:fld>
            <a:endParaRPr lang="en-US"/>
          </a:p>
        </p:txBody>
      </p:sp>
    </p:spTree>
    <p:extLst>
      <p:ext uri="{BB962C8B-B14F-4D97-AF65-F5344CB8AC3E}">
        <p14:creationId xmlns:p14="http://schemas.microsoft.com/office/powerpoint/2010/main" val="5246523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EA276F6-6308-60CF-9EE5-E9218E8F7EBD}"/>
              </a:ext>
            </a:extLst>
          </p:cNvPr>
          <p:cNvSpPr>
            <a:spLocks noGrp="1"/>
          </p:cNvSpPr>
          <p:nvPr>
            <p:ph type="title"/>
          </p:nvPr>
        </p:nvSpPr>
        <p:spPr/>
        <p:txBody>
          <a:bodyPr/>
          <a:lstStyle/>
          <a:p>
            <a:r>
              <a:rPr lang="en-US"/>
              <a:t>Ground rules</a:t>
            </a:r>
            <a:endParaRPr lang="en-GB"/>
          </a:p>
        </p:txBody>
      </p:sp>
      <p:sp>
        <p:nvSpPr>
          <p:cNvPr id="6" name="Text Placeholder 5">
            <a:extLst>
              <a:ext uri="{FF2B5EF4-FFF2-40B4-BE49-F238E27FC236}">
                <a16:creationId xmlns:a16="http://schemas.microsoft.com/office/drawing/2014/main" id="{6C1E78E3-763B-5B7E-EDAE-1352720F1BE8}"/>
              </a:ext>
            </a:extLst>
          </p:cNvPr>
          <p:cNvSpPr>
            <a:spLocks noGrp="1"/>
          </p:cNvSpPr>
          <p:nvPr>
            <p:ph type="body" sz="quarter" idx="13"/>
          </p:nvPr>
        </p:nvSpPr>
        <p:spPr/>
        <p:txBody>
          <a:bodyPr/>
          <a:lstStyle/>
          <a:p>
            <a:pPr marL="342900" lvl="0"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If you are trying to speak, please feel free to raise your virtual hand and I’ll make sure everyone gets a chance to speak.</a:t>
            </a:r>
          </a:p>
          <a:p>
            <a:pPr marL="342900" lvl="0" indent="-342900">
              <a:lnSpc>
                <a:spcPct val="107000"/>
              </a:lnSpc>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Cameras can be on or off – whatever is most comfortable for you.</a:t>
            </a:r>
          </a:p>
          <a:p>
            <a:pPr marL="342900" lvl="0" indent="-342900">
              <a:lnSpc>
                <a:spcPct val="107000"/>
              </a:lnSpc>
              <a:spcAft>
                <a:spcPts val="800"/>
              </a:spcAft>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If you have background noise, please mute yourself. I may step in to mute if there is noise or feedback. </a:t>
            </a:r>
          </a:p>
          <a:p>
            <a:pPr marL="342900" lvl="0" indent="-342900">
              <a:lnSpc>
                <a:spcPct val="107000"/>
              </a:lnSpc>
              <a:spcAft>
                <a:spcPts val="800"/>
              </a:spcAft>
              <a:buFont typeface="+mj-lt"/>
              <a:buAutoNum type="arabicPeriod"/>
            </a:pPr>
            <a:r>
              <a:rPr lang="en-GB" sz="1800" kern="100">
                <a:latin typeface="Aptos" panose="020B0004020202020204" pitchFamily="34" charset="0"/>
                <a:ea typeface="Aptos" panose="020B0004020202020204" pitchFamily="34" charset="0"/>
                <a:cs typeface="Times New Roman" panose="02020603050405020304" pitchFamily="18" charset="0"/>
              </a:rPr>
              <a:t>We will be recording – please let me know if you prefer to have a 1:1, unrecorded interview.</a:t>
            </a:r>
          </a:p>
          <a:p>
            <a:pPr marL="342900" lvl="0" indent="-342900">
              <a:lnSpc>
                <a:spcPct val="107000"/>
              </a:lnSpc>
              <a:spcAft>
                <a:spcPts val="800"/>
              </a:spcAft>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Names and organisations will not be specified within </a:t>
            </a:r>
            <a:r>
              <a:rPr lang="en-GB" sz="1800" kern="100">
                <a:latin typeface="Aptos" panose="020B0004020202020204" pitchFamily="34" charset="0"/>
                <a:ea typeface="Aptos" panose="020B0004020202020204" pitchFamily="34" charset="0"/>
                <a:cs typeface="Times New Roman" panose="02020603050405020304" pitchFamily="18" charset="0"/>
              </a:rPr>
              <a:t>our outputs, however, if you would like attribution please get in touch – we’ll be happy to put your name to anything you give consent for.</a:t>
            </a:r>
          </a:p>
          <a:p>
            <a:pPr marL="342900" lvl="0" indent="-342900">
              <a:lnSpc>
                <a:spcPct val="107000"/>
              </a:lnSpc>
              <a:spcAft>
                <a:spcPts val="800"/>
              </a:spcAft>
              <a:buFont typeface="+mj-l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Please be mindful of everyone’s privacy in this focus group and avoid discussing person</a:t>
            </a:r>
            <a:r>
              <a:rPr lang="en-GB" sz="1800" kern="100">
                <a:latin typeface="Aptos" panose="020B0004020202020204" pitchFamily="34" charset="0"/>
                <a:ea typeface="Aptos" panose="020B0004020202020204" pitchFamily="34" charset="0"/>
                <a:cs typeface="Times New Roman" panose="02020603050405020304" pitchFamily="18" charset="0"/>
              </a:rPr>
              <a:t>al details of other focus group members with those outside this focus group.</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2C5C6001-27EE-DB13-C4FB-40220543D22B}"/>
              </a:ext>
            </a:extLst>
          </p:cNvPr>
          <p:cNvSpPr>
            <a:spLocks noGrp="1"/>
          </p:cNvSpPr>
          <p:nvPr>
            <p:ph type="sldNum" sz="quarter" idx="12"/>
          </p:nvPr>
        </p:nvSpPr>
        <p:spPr/>
        <p:txBody>
          <a:bodyPr/>
          <a:lstStyle/>
          <a:p>
            <a:fld id="{016687C5-7511-7743-B429-3BDBE272F28B}" type="slidenum">
              <a:rPr lang="en-US" smtClean="0"/>
              <a:t>15</a:t>
            </a:fld>
            <a:endParaRPr lang="en-US"/>
          </a:p>
        </p:txBody>
      </p:sp>
    </p:spTree>
    <p:extLst>
      <p:ext uri="{BB962C8B-B14F-4D97-AF65-F5344CB8AC3E}">
        <p14:creationId xmlns:p14="http://schemas.microsoft.com/office/powerpoint/2010/main" val="2397691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7661015-AA21-2E12-0A89-279EB1337490}"/>
              </a:ext>
            </a:extLst>
          </p:cNvPr>
          <p:cNvSpPr>
            <a:spLocks noGrp="1"/>
          </p:cNvSpPr>
          <p:nvPr>
            <p:ph type="title"/>
          </p:nvPr>
        </p:nvSpPr>
        <p:spPr>
          <a:xfrm>
            <a:off x="831850" y="1229360"/>
            <a:ext cx="8077258" cy="2558547"/>
          </a:xfrm>
        </p:spPr>
        <p:txBody>
          <a:bodyPr/>
          <a:lstStyle/>
          <a:p>
            <a:r>
              <a:rPr lang="en-US"/>
              <a:t>What use cases does synthetic data have in research?</a:t>
            </a:r>
            <a:endParaRPr lang="en-GB"/>
          </a:p>
        </p:txBody>
      </p:sp>
      <p:sp>
        <p:nvSpPr>
          <p:cNvPr id="6" name="Text Placeholder 5">
            <a:extLst>
              <a:ext uri="{FF2B5EF4-FFF2-40B4-BE49-F238E27FC236}">
                <a16:creationId xmlns:a16="http://schemas.microsoft.com/office/drawing/2014/main" id="{981F0478-333B-6142-06C6-6D8C7C90664A}"/>
              </a:ext>
            </a:extLst>
          </p:cNvPr>
          <p:cNvSpPr>
            <a:spLocks noGrp="1"/>
          </p:cNvSpPr>
          <p:nvPr>
            <p:ph type="body" idx="1"/>
          </p:nvPr>
        </p:nvSpPr>
        <p:spPr>
          <a:xfrm>
            <a:off x="831850" y="3814895"/>
            <a:ext cx="8563820" cy="1500187"/>
          </a:xfrm>
        </p:spPr>
        <p:txBody>
          <a:bodyPr/>
          <a:lstStyle/>
          <a:p>
            <a:endParaRPr lang="en-US"/>
          </a:p>
          <a:p>
            <a:r>
              <a:rPr lang="en-US"/>
              <a:t>Have you seen any creative uses?</a:t>
            </a:r>
          </a:p>
          <a:p>
            <a:r>
              <a:rPr lang="en-US"/>
              <a:t>Are there situations where synthetic data shouldn’t be used?</a:t>
            </a:r>
            <a:endParaRPr lang="en-GB"/>
          </a:p>
        </p:txBody>
      </p:sp>
      <p:sp>
        <p:nvSpPr>
          <p:cNvPr id="3" name="Slide Number Placeholder 2">
            <a:extLst>
              <a:ext uri="{FF2B5EF4-FFF2-40B4-BE49-F238E27FC236}">
                <a16:creationId xmlns:a16="http://schemas.microsoft.com/office/drawing/2014/main" id="{9D15F229-CD8E-A370-0DA1-A6979FB814E8}"/>
              </a:ext>
            </a:extLst>
          </p:cNvPr>
          <p:cNvSpPr>
            <a:spLocks noGrp="1"/>
          </p:cNvSpPr>
          <p:nvPr>
            <p:ph type="sldNum" sz="quarter" idx="12"/>
          </p:nvPr>
        </p:nvSpPr>
        <p:spPr/>
        <p:txBody>
          <a:bodyPr/>
          <a:lstStyle/>
          <a:p>
            <a:fld id="{016687C5-7511-7743-B429-3BDBE272F28B}" type="slidenum">
              <a:rPr lang="en-US" smtClean="0"/>
              <a:t>16</a:t>
            </a:fld>
            <a:endParaRPr lang="en-US"/>
          </a:p>
        </p:txBody>
      </p:sp>
    </p:spTree>
    <p:extLst>
      <p:ext uri="{BB962C8B-B14F-4D97-AF65-F5344CB8AC3E}">
        <p14:creationId xmlns:p14="http://schemas.microsoft.com/office/powerpoint/2010/main" val="38831716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E2D6B-5FBE-C8F6-BAF3-A4E7BF8C97CF}"/>
              </a:ext>
            </a:extLst>
          </p:cNvPr>
          <p:cNvSpPr>
            <a:spLocks noGrp="1"/>
          </p:cNvSpPr>
          <p:nvPr>
            <p:ph type="title"/>
          </p:nvPr>
        </p:nvSpPr>
        <p:spPr>
          <a:xfrm>
            <a:off x="831850" y="1229360"/>
            <a:ext cx="8161148" cy="2558547"/>
          </a:xfrm>
        </p:spPr>
        <p:txBody>
          <a:bodyPr/>
          <a:lstStyle/>
          <a:p>
            <a:r>
              <a:rPr lang="en-US"/>
              <a:t>Have you had any training in creating or working with synthetic data?</a:t>
            </a:r>
            <a:endParaRPr lang="en-GB"/>
          </a:p>
        </p:txBody>
      </p:sp>
      <p:sp>
        <p:nvSpPr>
          <p:cNvPr id="3" name="Text Placeholder 2">
            <a:extLst>
              <a:ext uri="{FF2B5EF4-FFF2-40B4-BE49-F238E27FC236}">
                <a16:creationId xmlns:a16="http://schemas.microsoft.com/office/drawing/2014/main" id="{E08CE3D1-EB0B-C77F-5352-E7C8024852FB}"/>
              </a:ext>
            </a:extLst>
          </p:cNvPr>
          <p:cNvSpPr>
            <a:spLocks noGrp="1"/>
          </p:cNvSpPr>
          <p:nvPr>
            <p:ph type="body" idx="1"/>
          </p:nvPr>
        </p:nvSpPr>
        <p:spPr>
          <a:xfrm>
            <a:off x="831850" y="3814895"/>
            <a:ext cx="7892700" cy="1500187"/>
          </a:xfrm>
        </p:spPr>
        <p:txBody>
          <a:bodyPr>
            <a:normAutofit fontScale="92500" lnSpcReduction="10000"/>
          </a:bodyPr>
          <a:lstStyle/>
          <a:p>
            <a:endParaRPr lang="en-US"/>
          </a:p>
          <a:p>
            <a:r>
              <a:rPr lang="en-US"/>
              <a:t>What kind of training would have been beneficial to you when you started working with synthetic data?</a:t>
            </a:r>
          </a:p>
          <a:p>
            <a:r>
              <a:rPr lang="en-US"/>
              <a:t>What kind of training would be useful now?</a:t>
            </a:r>
            <a:endParaRPr lang="en-GB"/>
          </a:p>
        </p:txBody>
      </p:sp>
      <p:sp>
        <p:nvSpPr>
          <p:cNvPr id="4" name="Slide Number Placeholder 3">
            <a:extLst>
              <a:ext uri="{FF2B5EF4-FFF2-40B4-BE49-F238E27FC236}">
                <a16:creationId xmlns:a16="http://schemas.microsoft.com/office/drawing/2014/main" id="{0CDEFF1C-B5A3-3CD9-9B61-3B5BD0E7AEF9}"/>
              </a:ext>
            </a:extLst>
          </p:cNvPr>
          <p:cNvSpPr>
            <a:spLocks noGrp="1"/>
          </p:cNvSpPr>
          <p:nvPr>
            <p:ph type="sldNum" sz="quarter" idx="12"/>
          </p:nvPr>
        </p:nvSpPr>
        <p:spPr/>
        <p:txBody>
          <a:bodyPr/>
          <a:lstStyle/>
          <a:p>
            <a:fld id="{016687C5-7511-7743-B429-3BDBE272F28B}" type="slidenum">
              <a:rPr lang="en-US" smtClean="0"/>
              <a:t>17</a:t>
            </a:fld>
            <a:endParaRPr lang="en-US"/>
          </a:p>
        </p:txBody>
      </p:sp>
    </p:spTree>
    <p:extLst>
      <p:ext uri="{BB962C8B-B14F-4D97-AF65-F5344CB8AC3E}">
        <p14:creationId xmlns:p14="http://schemas.microsoft.com/office/powerpoint/2010/main" val="36823411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4C951-50B7-C4C8-C222-434C8CAA46EB}"/>
              </a:ext>
            </a:extLst>
          </p:cNvPr>
          <p:cNvSpPr>
            <a:spLocks noGrp="1"/>
          </p:cNvSpPr>
          <p:nvPr>
            <p:ph type="title"/>
          </p:nvPr>
        </p:nvSpPr>
        <p:spPr>
          <a:xfrm>
            <a:off x="831850" y="1229360"/>
            <a:ext cx="7778750" cy="2558547"/>
          </a:xfrm>
        </p:spPr>
        <p:txBody>
          <a:bodyPr/>
          <a:lstStyle/>
          <a:p>
            <a:r>
              <a:rPr lang="en-US"/>
              <a:t>Who creates the synthetic data you work with or publish?</a:t>
            </a:r>
            <a:endParaRPr lang="en-GB"/>
          </a:p>
        </p:txBody>
      </p:sp>
      <p:sp>
        <p:nvSpPr>
          <p:cNvPr id="3" name="Text Placeholder 2">
            <a:extLst>
              <a:ext uri="{FF2B5EF4-FFF2-40B4-BE49-F238E27FC236}">
                <a16:creationId xmlns:a16="http://schemas.microsoft.com/office/drawing/2014/main" id="{4FF537F4-8E22-2FB8-4C1D-293A83EDFF74}"/>
              </a:ext>
            </a:extLst>
          </p:cNvPr>
          <p:cNvSpPr>
            <a:spLocks noGrp="1"/>
          </p:cNvSpPr>
          <p:nvPr>
            <p:ph type="body" idx="1"/>
          </p:nvPr>
        </p:nvSpPr>
        <p:spPr>
          <a:xfrm>
            <a:off x="831850" y="3814895"/>
            <a:ext cx="7336790" cy="2325846"/>
          </a:xfrm>
        </p:spPr>
        <p:txBody>
          <a:bodyPr>
            <a:normAutofit/>
          </a:bodyPr>
          <a:lstStyle/>
          <a:p>
            <a:endParaRPr lang="en-US"/>
          </a:p>
          <a:p>
            <a:r>
              <a:rPr lang="en-US"/>
              <a:t>Should data owners continue to liaise with TREs where synthetic data is made available? </a:t>
            </a:r>
          </a:p>
          <a:p>
            <a:r>
              <a:rPr lang="en-US"/>
              <a:t>Should TREs regularly consult data owners regarding queries and uses of synthetic data?</a:t>
            </a:r>
            <a:endParaRPr lang="en-GB"/>
          </a:p>
        </p:txBody>
      </p:sp>
      <p:sp>
        <p:nvSpPr>
          <p:cNvPr id="4" name="Slide Number Placeholder 3">
            <a:extLst>
              <a:ext uri="{FF2B5EF4-FFF2-40B4-BE49-F238E27FC236}">
                <a16:creationId xmlns:a16="http://schemas.microsoft.com/office/drawing/2014/main" id="{C7B350AB-BA28-E8B9-9D1A-23A6212A13BC}"/>
              </a:ext>
            </a:extLst>
          </p:cNvPr>
          <p:cNvSpPr>
            <a:spLocks noGrp="1"/>
          </p:cNvSpPr>
          <p:nvPr>
            <p:ph type="sldNum" sz="quarter" idx="12"/>
          </p:nvPr>
        </p:nvSpPr>
        <p:spPr/>
        <p:txBody>
          <a:bodyPr/>
          <a:lstStyle/>
          <a:p>
            <a:fld id="{016687C5-7511-7743-B429-3BDBE272F28B}" type="slidenum">
              <a:rPr lang="en-US" smtClean="0"/>
              <a:t>18</a:t>
            </a:fld>
            <a:endParaRPr lang="en-US"/>
          </a:p>
        </p:txBody>
      </p:sp>
    </p:spTree>
    <p:extLst>
      <p:ext uri="{BB962C8B-B14F-4D97-AF65-F5344CB8AC3E}">
        <p14:creationId xmlns:p14="http://schemas.microsoft.com/office/powerpoint/2010/main" val="3022236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26FAC-E35A-0655-2DBA-15310030BD65}"/>
              </a:ext>
            </a:extLst>
          </p:cNvPr>
          <p:cNvSpPr>
            <a:spLocks noGrp="1"/>
          </p:cNvSpPr>
          <p:nvPr>
            <p:ph type="title"/>
          </p:nvPr>
        </p:nvSpPr>
        <p:spPr>
          <a:xfrm>
            <a:off x="831849" y="1229360"/>
            <a:ext cx="8236649" cy="2558547"/>
          </a:xfrm>
        </p:spPr>
        <p:txBody>
          <a:bodyPr/>
          <a:lstStyle/>
          <a:p>
            <a:r>
              <a:rPr lang="en-US"/>
              <a:t>What are the access restrictions on synthetic data?</a:t>
            </a:r>
            <a:endParaRPr lang="en-GB"/>
          </a:p>
        </p:txBody>
      </p:sp>
      <p:sp>
        <p:nvSpPr>
          <p:cNvPr id="3" name="Text Placeholder 2">
            <a:extLst>
              <a:ext uri="{FF2B5EF4-FFF2-40B4-BE49-F238E27FC236}">
                <a16:creationId xmlns:a16="http://schemas.microsoft.com/office/drawing/2014/main" id="{7AB78CB3-5AA4-D53D-4D9D-2958C81F40A2}"/>
              </a:ext>
            </a:extLst>
          </p:cNvPr>
          <p:cNvSpPr>
            <a:spLocks noGrp="1"/>
          </p:cNvSpPr>
          <p:nvPr>
            <p:ph type="body" idx="1"/>
          </p:nvPr>
        </p:nvSpPr>
        <p:spPr/>
        <p:txBody>
          <a:bodyPr>
            <a:normAutofit fontScale="92500"/>
          </a:bodyPr>
          <a:lstStyle/>
          <a:p>
            <a:endParaRPr lang="en-US"/>
          </a:p>
          <a:p>
            <a:r>
              <a:rPr lang="en-GB"/>
              <a:t>Should there be access restrictions on synthetic data? </a:t>
            </a:r>
          </a:p>
          <a:p>
            <a:r>
              <a:rPr lang="en-GB"/>
              <a:t>When are access </a:t>
            </a:r>
            <a:r>
              <a:rPr lang="en-GB" err="1"/>
              <a:t>restrcitions</a:t>
            </a:r>
            <a:r>
              <a:rPr lang="en-GB"/>
              <a:t> necessary?</a:t>
            </a:r>
          </a:p>
        </p:txBody>
      </p:sp>
      <p:sp>
        <p:nvSpPr>
          <p:cNvPr id="4" name="Slide Number Placeholder 3">
            <a:extLst>
              <a:ext uri="{FF2B5EF4-FFF2-40B4-BE49-F238E27FC236}">
                <a16:creationId xmlns:a16="http://schemas.microsoft.com/office/drawing/2014/main" id="{456C07DE-F5F4-31F4-B284-D8B2CF7B3993}"/>
              </a:ext>
            </a:extLst>
          </p:cNvPr>
          <p:cNvSpPr>
            <a:spLocks noGrp="1"/>
          </p:cNvSpPr>
          <p:nvPr>
            <p:ph type="sldNum" sz="quarter" idx="12"/>
          </p:nvPr>
        </p:nvSpPr>
        <p:spPr/>
        <p:txBody>
          <a:bodyPr/>
          <a:lstStyle/>
          <a:p>
            <a:fld id="{016687C5-7511-7743-B429-3BDBE272F28B}" type="slidenum">
              <a:rPr lang="en-US" smtClean="0"/>
              <a:t>19</a:t>
            </a:fld>
            <a:endParaRPr lang="en-US"/>
          </a:p>
        </p:txBody>
      </p:sp>
    </p:spTree>
    <p:extLst>
      <p:ext uri="{BB962C8B-B14F-4D97-AF65-F5344CB8AC3E}">
        <p14:creationId xmlns:p14="http://schemas.microsoft.com/office/powerpoint/2010/main" val="3946018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6C3F1-0F86-F83A-582F-7195A0E2A5CE}"/>
              </a:ext>
            </a:extLst>
          </p:cNvPr>
          <p:cNvSpPr>
            <a:spLocks noGrp="1"/>
          </p:cNvSpPr>
          <p:nvPr>
            <p:ph type="title"/>
          </p:nvPr>
        </p:nvSpPr>
        <p:spPr/>
        <p:txBody>
          <a:bodyPr/>
          <a:lstStyle/>
          <a:p>
            <a:r>
              <a:rPr lang="en-GB"/>
              <a:t>Agenda</a:t>
            </a:r>
          </a:p>
        </p:txBody>
      </p:sp>
      <p:sp>
        <p:nvSpPr>
          <p:cNvPr id="3" name="Text Placeholder 2">
            <a:extLst>
              <a:ext uri="{FF2B5EF4-FFF2-40B4-BE49-F238E27FC236}">
                <a16:creationId xmlns:a16="http://schemas.microsoft.com/office/drawing/2014/main" id="{13F4640B-AD6F-1BEA-9EEA-CA9F4416B262}"/>
              </a:ext>
            </a:extLst>
          </p:cNvPr>
          <p:cNvSpPr>
            <a:spLocks noGrp="1"/>
          </p:cNvSpPr>
          <p:nvPr>
            <p:ph type="body" sz="quarter" idx="13"/>
          </p:nvPr>
        </p:nvSpPr>
        <p:spPr/>
        <p:txBody>
          <a:bodyPr/>
          <a:lstStyle/>
          <a:p>
            <a:r>
              <a:rPr lang="en-GB"/>
              <a:t>10:00-10:10: Introduction to the project</a:t>
            </a:r>
          </a:p>
          <a:p>
            <a:r>
              <a:rPr lang="en-GB"/>
              <a:t>10:10-10:25: Introduction to synthetic data</a:t>
            </a:r>
          </a:p>
          <a:p>
            <a:r>
              <a:rPr lang="en-GB"/>
              <a:t>10:25-10:30: Move into 2 breakout rooms</a:t>
            </a:r>
          </a:p>
          <a:p>
            <a:r>
              <a:rPr lang="en-GB"/>
              <a:t>10:30-11:50: Focus group discussion</a:t>
            </a:r>
          </a:p>
          <a:p>
            <a:r>
              <a:rPr lang="en-GB"/>
              <a:t>11:50-12:00: Final questions</a:t>
            </a:r>
          </a:p>
        </p:txBody>
      </p:sp>
      <p:sp>
        <p:nvSpPr>
          <p:cNvPr id="4" name="Slide Number Placeholder 3">
            <a:extLst>
              <a:ext uri="{FF2B5EF4-FFF2-40B4-BE49-F238E27FC236}">
                <a16:creationId xmlns:a16="http://schemas.microsoft.com/office/drawing/2014/main" id="{3ABC9A70-366B-4947-990C-6FC71A6A147A}"/>
              </a:ext>
            </a:extLst>
          </p:cNvPr>
          <p:cNvSpPr>
            <a:spLocks noGrp="1"/>
          </p:cNvSpPr>
          <p:nvPr>
            <p:ph type="sldNum" sz="quarter" idx="12"/>
          </p:nvPr>
        </p:nvSpPr>
        <p:spPr/>
        <p:txBody>
          <a:bodyPr/>
          <a:lstStyle/>
          <a:p>
            <a:fld id="{016687C5-7511-7743-B429-3BDBE272F28B}" type="slidenum">
              <a:rPr lang="en-US" smtClean="0"/>
              <a:t>2</a:t>
            </a:fld>
            <a:endParaRPr lang="en-US"/>
          </a:p>
        </p:txBody>
      </p:sp>
    </p:spTree>
    <p:extLst>
      <p:ext uri="{BB962C8B-B14F-4D97-AF65-F5344CB8AC3E}">
        <p14:creationId xmlns:p14="http://schemas.microsoft.com/office/powerpoint/2010/main" val="6861050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F0607-0B89-0847-B921-AA87C6F2ED77}"/>
              </a:ext>
            </a:extLst>
          </p:cNvPr>
          <p:cNvSpPr>
            <a:spLocks noGrp="1"/>
          </p:cNvSpPr>
          <p:nvPr>
            <p:ph type="title"/>
          </p:nvPr>
        </p:nvSpPr>
        <p:spPr>
          <a:xfrm>
            <a:off x="756349" y="1967591"/>
            <a:ext cx="8043702" cy="2558547"/>
          </a:xfrm>
        </p:spPr>
        <p:txBody>
          <a:bodyPr/>
          <a:lstStyle/>
          <a:p>
            <a:r>
              <a:rPr lang="en-US"/>
              <a:t>How do you feel about the terminology “synthetic data”?</a:t>
            </a:r>
            <a:endParaRPr lang="en-GB"/>
          </a:p>
        </p:txBody>
      </p:sp>
      <p:sp>
        <p:nvSpPr>
          <p:cNvPr id="4" name="Slide Number Placeholder 3">
            <a:extLst>
              <a:ext uri="{FF2B5EF4-FFF2-40B4-BE49-F238E27FC236}">
                <a16:creationId xmlns:a16="http://schemas.microsoft.com/office/drawing/2014/main" id="{AFF7DB23-3805-C08D-1536-DD65B3788EFF}"/>
              </a:ext>
            </a:extLst>
          </p:cNvPr>
          <p:cNvSpPr>
            <a:spLocks noGrp="1"/>
          </p:cNvSpPr>
          <p:nvPr>
            <p:ph type="sldNum" sz="quarter" idx="12"/>
          </p:nvPr>
        </p:nvSpPr>
        <p:spPr/>
        <p:txBody>
          <a:bodyPr/>
          <a:lstStyle/>
          <a:p>
            <a:fld id="{016687C5-7511-7743-B429-3BDBE272F28B}" type="slidenum">
              <a:rPr lang="en-US" smtClean="0"/>
              <a:t>20</a:t>
            </a:fld>
            <a:endParaRPr lang="en-US"/>
          </a:p>
        </p:txBody>
      </p:sp>
    </p:spTree>
    <p:extLst>
      <p:ext uri="{BB962C8B-B14F-4D97-AF65-F5344CB8AC3E}">
        <p14:creationId xmlns:p14="http://schemas.microsoft.com/office/powerpoint/2010/main" val="252209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5C696-0C8C-C58F-FFD9-314940F0C9CE}"/>
              </a:ext>
            </a:extLst>
          </p:cNvPr>
          <p:cNvSpPr>
            <a:spLocks noGrp="1"/>
          </p:cNvSpPr>
          <p:nvPr>
            <p:ph type="title"/>
          </p:nvPr>
        </p:nvSpPr>
        <p:spPr>
          <a:xfrm>
            <a:off x="831850" y="2076648"/>
            <a:ext cx="7347646" cy="2558547"/>
          </a:xfrm>
        </p:spPr>
        <p:txBody>
          <a:bodyPr/>
          <a:lstStyle/>
          <a:p>
            <a:r>
              <a:rPr lang="en-US"/>
              <a:t>Agree/disagree:</a:t>
            </a:r>
            <a:br>
              <a:rPr lang="en-US"/>
            </a:br>
            <a:r>
              <a:rPr lang="en-US"/>
              <a:t>Synthetic data will one day replace </a:t>
            </a:r>
            <a:r>
              <a:rPr lang="en-US" err="1"/>
              <a:t>anonymised</a:t>
            </a:r>
            <a:r>
              <a:rPr lang="en-US"/>
              <a:t> data.</a:t>
            </a:r>
            <a:endParaRPr lang="en-GB"/>
          </a:p>
        </p:txBody>
      </p:sp>
      <p:sp>
        <p:nvSpPr>
          <p:cNvPr id="4" name="Slide Number Placeholder 3">
            <a:extLst>
              <a:ext uri="{FF2B5EF4-FFF2-40B4-BE49-F238E27FC236}">
                <a16:creationId xmlns:a16="http://schemas.microsoft.com/office/drawing/2014/main" id="{73E38072-6875-DCD5-4590-55E5385B600B}"/>
              </a:ext>
            </a:extLst>
          </p:cNvPr>
          <p:cNvSpPr>
            <a:spLocks noGrp="1"/>
          </p:cNvSpPr>
          <p:nvPr>
            <p:ph type="sldNum" sz="quarter" idx="12"/>
          </p:nvPr>
        </p:nvSpPr>
        <p:spPr/>
        <p:txBody>
          <a:bodyPr/>
          <a:lstStyle/>
          <a:p>
            <a:fld id="{016687C5-7511-7743-B429-3BDBE272F28B}" type="slidenum">
              <a:rPr lang="en-US" smtClean="0"/>
              <a:t>21</a:t>
            </a:fld>
            <a:endParaRPr lang="en-US"/>
          </a:p>
        </p:txBody>
      </p:sp>
    </p:spTree>
    <p:extLst>
      <p:ext uri="{BB962C8B-B14F-4D97-AF65-F5344CB8AC3E}">
        <p14:creationId xmlns:p14="http://schemas.microsoft.com/office/powerpoint/2010/main" val="316706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E84D9-1DC9-2331-7FC1-FD9CFF3EF09A}"/>
              </a:ext>
            </a:extLst>
          </p:cNvPr>
          <p:cNvSpPr>
            <a:spLocks noGrp="1"/>
          </p:cNvSpPr>
          <p:nvPr>
            <p:ph type="title"/>
          </p:nvPr>
        </p:nvSpPr>
        <p:spPr>
          <a:xfrm>
            <a:off x="831850" y="2149726"/>
            <a:ext cx="7347646" cy="2558547"/>
          </a:xfrm>
        </p:spPr>
        <p:txBody>
          <a:bodyPr/>
          <a:lstStyle/>
          <a:p>
            <a:r>
              <a:rPr lang="en-US"/>
              <a:t>Have you encountered concerns about a perceived risk of disclosure from synthetic data?</a:t>
            </a:r>
            <a:endParaRPr lang="en-GB"/>
          </a:p>
        </p:txBody>
      </p:sp>
      <p:sp>
        <p:nvSpPr>
          <p:cNvPr id="4" name="Slide Number Placeholder 3">
            <a:extLst>
              <a:ext uri="{FF2B5EF4-FFF2-40B4-BE49-F238E27FC236}">
                <a16:creationId xmlns:a16="http://schemas.microsoft.com/office/drawing/2014/main" id="{1796133E-F30F-090A-6A80-8426838ECB2E}"/>
              </a:ext>
            </a:extLst>
          </p:cNvPr>
          <p:cNvSpPr>
            <a:spLocks noGrp="1"/>
          </p:cNvSpPr>
          <p:nvPr>
            <p:ph type="sldNum" sz="quarter" idx="12"/>
          </p:nvPr>
        </p:nvSpPr>
        <p:spPr/>
        <p:txBody>
          <a:bodyPr/>
          <a:lstStyle/>
          <a:p>
            <a:fld id="{016687C5-7511-7743-B429-3BDBE272F28B}" type="slidenum">
              <a:rPr lang="en-US" smtClean="0"/>
              <a:t>22</a:t>
            </a:fld>
            <a:endParaRPr lang="en-US"/>
          </a:p>
        </p:txBody>
      </p:sp>
    </p:spTree>
    <p:extLst>
      <p:ext uri="{BB962C8B-B14F-4D97-AF65-F5344CB8AC3E}">
        <p14:creationId xmlns:p14="http://schemas.microsoft.com/office/powerpoint/2010/main" val="2122203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A8E59-E26C-CEF9-3858-9B94384C9A57}"/>
              </a:ext>
            </a:extLst>
          </p:cNvPr>
          <p:cNvSpPr>
            <a:spLocks noGrp="1"/>
          </p:cNvSpPr>
          <p:nvPr>
            <p:ph type="title"/>
          </p:nvPr>
        </p:nvSpPr>
        <p:spPr>
          <a:xfrm>
            <a:off x="831850" y="1229360"/>
            <a:ext cx="8681266" cy="2558547"/>
          </a:xfrm>
        </p:spPr>
        <p:txBody>
          <a:bodyPr/>
          <a:lstStyle/>
          <a:p>
            <a:r>
              <a:rPr lang="en-US"/>
              <a:t>What do you think encompasses the costs of producing and publishing synthetic data?</a:t>
            </a:r>
            <a:endParaRPr lang="en-GB"/>
          </a:p>
        </p:txBody>
      </p:sp>
      <p:sp>
        <p:nvSpPr>
          <p:cNvPr id="3" name="Text Placeholder 2">
            <a:extLst>
              <a:ext uri="{FF2B5EF4-FFF2-40B4-BE49-F238E27FC236}">
                <a16:creationId xmlns:a16="http://schemas.microsoft.com/office/drawing/2014/main" id="{127B0FC9-6B28-0559-66D1-A661359FABB3}"/>
              </a:ext>
            </a:extLst>
          </p:cNvPr>
          <p:cNvSpPr>
            <a:spLocks noGrp="1"/>
          </p:cNvSpPr>
          <p:nvPr>
            <p:ph type="body" idx="1"/>
          </p:nvPr>
        </p:nvSpPr>
        <p:spPr/>
        <p:txBody>
          <a:bodyPr/>
          <a:lstStyle/>
          <a:p>
            <a:endParaRPr lang="en-US"/>
          </a:p>
          <a:p>
            <a:r>
              <a:rPr lang="en-US"/>
              <a:t>Is synthetic data too costly? </a:t>
            </a:r>
          </a:p>
          <a:p>
            <a:r>
              <a:rPr lang="en-US"/>
              <a:t>Do the benefits of synthetic data outweigh the costs?</a:t>
            </a:r>
            <a:endParaRPr lang="en-GB"/>
          </a:p>
        </p:txBody>
      </p:sp>
      <p:sp>
        <p:nvSpPr>
          <p:cNvPr id="4" name="Slide Number Placeholder 3">
            <a:extLst>
              <a:ext uri="{FF2B5EF4-FFF2-40B4-BE49-F238E27FC236}">
                <a16:creationId xmlns:a16="http://schemas.microsoft.com/office/drawing/2014/main" id="{1A93303C-7ED2-756A-83C4-87F6F67DE604}"/>
              </a:ext>
            </a:extLst>
          </p:cNvPr>
          <p:cNvSpPr>
            <a:spLocks noGrp="1"/>
          </p:cNvSpPr>
          <p:nvPr>
            <p:ph type="sldNum" sz="quarter" idx="12"/>
          </p:nvPr>
        </p:nvSpPr>
        <p:spPr/>
        <p:txBody>
          <a:bodyPr/>
          <a:lstStyle/>
          <a:p>
            <a:fld id="{016687C5-7511-7743-B429-3BDBE272F28B}" type="slidenum">
              <a:rPr lang="en-US" smtClean="0"/>
              <a:t>23</a:t>
            </a:fld>
            <a:endParaRPr lang="en-US"/>
          </a:p>
        </p:txBody>
      </p:sp>
    </p:spTree>
    <p:extLst>
      <p:ext uri="{BB962C8B-B14F-4D97-AF65-F5344CB8AC3E}">
        <p14:creationId xmlns:p14="http://schemas.microsoft.com/office/powerpoint/2010/main" val="35009331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9F8D1B-0E2F-62D1-1BEA-0A1EEF1DC53A}"/>
              </a:ext>
            </a:extLst>
          </p:cNvPr>
          <p:cNvSpPr>
            <a:spLocks noGrp="1"/>
          </p:cNvSpPr>
          <p:nvPr>
            <p:ph type="title"/>
          </p:nvPr>
        </p:nvSpPr>
        <p:spPr>
          <a:xfrm>
            <a:off x="831850" y="1715921"/>
            <a:ext cx="8026924" cy="2558547"/>
          </a:xfrm>
        </p:spPr>
        <p:txBody>
          <a:bodyPr/>
          <a:lstStyle/>
          <a:p>
            <a:r>
              <a:rPr lang="en-US"/>
              <a:t>How does data management of synthetic data compare with management of real data?</a:t>
            </a:r>
            <a:endParaRPr lang="en-GB"/>
          </a:p>
        </p:txBody>
      </p:sp>
      <p:sp>
        <p:nvSpPr>
          <p:cNvPr id="4" name="Slide Number Placeholder 3">
            <a:extLst>
              <a:ext uri="{FF2B5EF4-FFF2-40B4-BE49-F238E27FC236}">
                <a16:creationId xmlns:a16="http://schemas.microsoft.com/office/drawing/2014/main" id="{642B0450-97C3-61B3-B919-E2135F82E7B2}"/>
              </a:ext>
            </a:extLst>
          </p:cNvPr>
          <p:cNvSpPr>
            <a:spLocks noGrp="1"/>
          </p:cNvSpPr>
          <p:nvPr>
            <p:ph type="sldNum" sz="quarter" idx="12"/>
          </p:nvPr>
        </p:nvSpPr>
        <p:spPr/>
        <p:txBody>
          <a:bodyPr/>
          <a:lstStyle/>
          <a:p>
            <a:fld id="{016687C5-7511-7743-B429-3BDBE272F28B}" type="slidenum">
              <a:rPr lang="en-US" smtClean="0"/>
              <a:t>24</a:t>
            </a:fld>
            <a:endParaRPr lang="en-US"/>
          </a:p>
        </p:txBody>
      </p:sp>
    </p:spTree>
    <p:extLst>
      <p:ext uri="{BB962C8B-B14F-4D97-AF65-F5344CB8AC3E}">
        <p14:creationId xmlns:p14="http://schemas.microsoft.com/office/powerpoint/2010/main" val="35067314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DE50-829A-51E1-9179-EDF1C1DDCF85}"/>
              </a:ext>
            </a:extLst>
          </p:cNvPr>
          <p:cNvSpPr>
            <a:spLocks noGrp="1"/>
          </p:cNvSpPr>
          <p:nvPr>
            <p:ph type="title"/>
          </p:nvPr>
        </p:nvSpPr>
        <p:spPr/>
        <p:txBody>
          <a:bodyPr/>
          <a:lstStyle/>
          <a:p>
            <a:r>
              <a:rPr lang="en-US"/>
              <a:t>Contact details</a:t>
            </a:r>
            <a:endParaRPr lang="en-GB"/>
          </a:p>
        </p:txBody>
      </p:sp>
      <p:sp>
        <p:nvSpPr>
          <p:cNvPr id="5" name="Text Placeholder 4">
            <a:extLst>
              <a:ext uri="{FF2B5EF4-FFF2-40B4-BE49-F238E27FC236}">
                <a16:creationId xmlns:a16="http://schemas.microsoft.com/office/drawing/2014/main" id="{14108536-08FB-74D4-504C-8D89225EC2C7}"/>
              </a:ext>
            </a:extLst>
          </p:cNvPr>
          <p:cNvSpPr>
            <a:spLocks noGrp="1"/>
          </p:cNvSpPr>
          <p:nvPr>
            <p:ph type="body" idx="1"/>
          </p:nvPr>
        </p:nvSpPr>
        <p:spPr>
          <a:xfrm>
            <a:off x="831850" y="3814895"/>
            <a:ext cx="10602344" cy="1500187"/>
          </a:xfrm>
        </p:spPr>
        <p:txBody>
          <a:bodyPr/>
          <a:lstStyle/>
          <a:p>
            <a:r>
              <a:rPr lang="en-US"/>
              <a:t>Cristina </a:t>
            </a:r>
            <a:r>
              <a:rPr lang="en-US" err="1"/>
              <a:t>Magder</a:t>
            </a:r>
            <a:r>
              <a:rPr lang="en-US"/>
              <a:t> (Project Lead): dcmagd@essex.ac.uk</a:t>
            </a:r>
          </a:p>
          <a:p>
            <a:r>
              <a:rPr lang="en-US"/>
              <a:t>Maureen Haaker (Project Co-lead)</a:t>
            </a:r>
            <a:r>
              <a:rPr lang="en-GB"/>
              <a:t>: mahaak@essex.ac.uk</a:t>
            </a:r>
          </a:p>
          <a:p>
            <a:r>
              <a:rPr lang="en-GB"/>
              <a:t>Melissa </a:t>
            </a:r>
            <a:r>
              <a:rPr lang="en-GB" err="1"/>
              <a:t>Ogwayo</a:t>
            </a:r>
            <a:r>
              <a:rPr lang="en-GB"/>
              <a:t> (Researcher): mo22131@essex.ac.uk</a:t>
            </a:r>
            <a:endParaRPr lang="en-US"/>
          </a:p>
          <a:p>
            <a:endParaRPr lang="en-GB"/>
          </a:p>
        </p:txBody>
      </p:sp>
      <p:sp>
        <p:nvSpPr>
          <p:cNvPr id="3" name="Slide Number Placeholder 2">
            <a:extLst>
              <a:ext uri="{FF2B5EF4-FFF2-40B4-BE49-F238E27FC236}">
                <a16:creationId xmlns:a16="http://schemas.microsoft.com/office/drawing/2014/main" id="{9E1F61EC-F3A1-ED22-8868-62D666AD29DA}"/>
              </a:ext>
            </a:extLst>
          </p:cNvPr>
          <p:cNvSpPr>
            <a:spLocks noGrp="1"/>
          </p:cNvSpPr>
          <p:nvPr>
            <p:ph type="sldNum" sz="quarter" idx="12"/>
          </p:nvPr>
        </p:nvSpPr>
        <p:spPr/>
        <p:txBody>
          <a:bodyPr/>
          <a:lstStyle/>
          <a:p>
            <a:fld id="{016687C5-7511-7743-B429-3BDBE272F28B}" type="slidenum">
              <a:rPr lang="en-US" smtClean="0"/>
              <a:t>25</a:t>
            </a:fld>
            <a:endParaRPr lang="en-US"/>
          </a:p>
        </p:txBody>
      </p:sp>
    </p:spTree>
    <p:extLst>
      <p:ext uri="{BB962C8B-B14F-4D97-AF65-F5344CB8AC3E}">
        <p14:creationId xmlns:p14="http://schemas.microsoft.com/office/powerpoint/2010/main" val="41739271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9964"/>
            <a:ext cx="9977271" cy="548819"/>
          </a:xfrm>
        </p:spPr>
        <p:txBody>
          <a:bodyPr vert="horz" lIns="91440" tIns="45720" rIns="91440" bIns="45720" rtlCol="0" anchor="ctr">
            <a:normAutofit/>
          </a:bodyPr>
          <a:lstStyle/>
          <a:p>
            <a:r>
              <a:rPr lang="en-US" sz="3300" b="0" i="0" kern="1200">
                <a:latin typeface="Arial" panose="020B0604020202020204" pitchFamily="34" charset="0"/>
                <a:ea typeface="+mj-ea"/>
                <a:cs typeface="Arial" panose="020B0604020202020204" pitchFamily="34" charset="0"/>
              </a:rPr>
              <a:t>Project context</a:t>
            </a:r>
          </a:p>
        </p:txBody>
      </p:sp>
      <p:sp>
        <p:nvSpPr>
          <p:cNvPr id="4" name="TextBox 3"/>
          <p:cNvSpPr txBox="1"/>
          <p:nvPr/>
        </p:nvSpPr>
        <p:spPr>
          <a:xfrm>
            <a:off x="838200" y="1459478"/>
            <a:ext cx="5044440" cy="4352400"/>
          </a:xfrm>
          <a:prstGeom prst="roundRect">
            <a:avLst>
              <a:gd name="adj" fmla="val 3758"/>
            </a:avLst>
          </a:prstGeom>
          <a:solidFill>
            <a:srgbClr val="702082"/>
          </a:solidFill>
        </p:spPr>
        <p:txBody>
          <a:bodyPr vert="horz" lIns="180000" tIns="180000" rIns="180000" bIns="180000" rtlCol="0" anchor="ctr" anchorCtr="0">
            <a:normAutofit/>
          </a:bodyPr>
          <a:lstStyle/>
          <a:p>
            <a:pPr>
              <a:lnSpc>
                <a:spcPct val="90000"/>
              </a:lnSpc>
              <a:spcBef>
                <a:spcPts val="1000"/>
              </a:spcBef>
            </a:pPr>
            <a:r>
              <a:rPr lang="en-US" sz="2000">
                <a:solidFill>
                  <a:schemeClr val="bg1"/>
                </a:solidFill>
                <a:latin typeface="Arial" panose="020B0604020202020204" pitchFamily="34" charset="0"/>
                <a:cs typeface="Arial" panose="020B0604020202020204" pitchFamily="34" charset="0"/>
              </a:rPr>
              <a:t>Evaluate the cost-benefit dynamics of synthetic data for data owners and Trusted Research Environments (TREs).</a:t>
            </a:r>
          </a:p>
          <a:p>
            <a:pPr>
              <a:lnSpc>
                <a:spcPct val="90000"/>
              </a:lnSpc>
              <a:spcBef>
                <a:spcPts val="1000"/>
              </a:spcBef>
            </a:pPr>
            <a:r>
              <a:rPr lang="en-US" sz="2000">
                <a:solidFill>
                  <a:schemeClr val="bg1"/>
                </a:solidFill>
                <a:latin typeface="Arial" panose="020B0604020202020204" pitchFamily="34" charset="0"/>
                <a:cs typeface="Arial" panose="020B0604020202020204" pitchFamily="34" charset="0"/>
              </a:rPr>
              <a:t>Mixed method approach.</a:t>
            </a:r>
          </a:p>
          <a:p>
            <a:pPr>
              <a:lnSpc>
                <a:spcPct val="90000"/>
              </a:lnSpc>
              <a:spcBef>
                <a:spcPts val="1000"/>
              </a:spcBef>
            </a:pPr>
            <a:r>
              <a:rPr lang="en-US" sz="2000">
                <a:solidFill>
                  <a:schemeClr val="bg1"/>
                </a:solidFill>
                <a:latin typeface="Arial" panose="020B0604020202020204" pitchFamily="34" charset="0"/>
                <a:cs typeface="Arial" panose="020B0604020202020204" pitchFamily="34" charset="0"/>
              </a:rPr>
              <a:t>Principal Investigator: Cristina Magder</a:t>
            </a:r>
          </a:p>
          <a:p>
            <a:pPr>
              <a:lnSpc>
                <a:spcPct val="90000"/>
              </a:lnSpc>
              <a:spcBef>
                <a:spcPts val="1000"/>
              </a:spcBef>
            </a:pPr>
            <a:r>
              <a:rPr lang="en-US" sz="2000">
                <a:solidFill>
                  <a:schemeClr val="bg1"/>
                </a:solidFill>
                <a:latin typeface="Arial" panose="020B0604020202020204" pitchFamily="34" charset="0"/>
                <a:cs typeface="Arial" panose="020B0604020202020204" pitchFamily="34" charset="0"/>
              </a:rPr>
              <a:t>Co-Investigators: Maureen Haaker, Jools Kasmire, Hina Zahid</a:t>
            </a:r>
          </a:p>
          <a:p>
            <a:pPr>
              <a:lnSpc>
                <a:spcPct val="90000"/>
              </a:lnSpc>
              <a:spcBef>
                <a:spcPts val="1000"/>
              </a:spcBef>
            </a:pPr>
            <a:r>
              <a:rPr lang="en-US" sz="2000">
                <a:solidFill>
                  <a:schemeClr val="bg1"/>
                </a:solidFill>
                <a:latin typeface="Arial" panose="020B0604020202020204" pitchFamily="34" charset="0"/>
                <a:cs typeface="Arial" panose="020B0604020202020204" pitchFamily="34" charset="0"/>
              </a:rPr>
              <a:t>Researcher: Melissa Ogwayo</a:t>
            </a:r>
          </a:p>
          <a:p>
            <a:pPr>
              <a:lnSpc>
                <a:spcPct val="90000"/>
              </a:lnSpc>
              <a:spcBef>
                <a:spcPts val="1000"/>
              </a:spcBef>
            </a:pPr>
            <a:r>
              <a:rPr lang="en-US" sz="2000">
                <a:solidFill>
                  <a:schemeClr val="bg1"/>
                </a:solidFill>
                <a:latin typeface="Arial" panose="020B0604020202020204" pitchFamily="34" charset="0"/>
                <a:cs typeface="Arial" panose="020B0604020202020204" pitchFamily="34" charset="0"/>
              </a:rPr>
              <a:t>8 April 2024 – 31 March 2025</a:t>
            </a:r>
          </a:p>
        </p:txBody>
      </p:sp>
      <p:pic>
        <p:nvPicPr>
          <p:cNvPr id="5" name="Picture Placeholder 4" descr="Desk in office">
            <a:extLst>
              <a:ext uri="{FF2B5EF4-FFF2-40B4-BE49-F238E27FC236}">
                <a16:creationId xmlns:a16="http://schemas.microsoft.com/office/drawing/2014/main" id="{4BE8B552-63B1-E375-75D4-A28C66153C4A}"/>
              </a:ext>
            </a:extLst>
          </p:cNvPr>
          <p:cNvPicPr>
            <a:picLocks noGrp="1" noChangeAspect="1"/>
          </p:cNvPicPr>
          <p:nvPr>
            <p:ph type="pic" idx="13"/>
          </p:nvPr>
        </p:nvPicPr>
        <p:blipFill>
          <a:blip r:embed="rId3"/>
          <a:srcRect l="10" r="10"/>
          <a:stretch>
            <a:fillRect/>
          </a:stretch>
        </p:blipFill>
        <p:spPr>
          <a:xfrm>
            <a:off x="6308725" y="1463675"/>
            <a:ext cx="5045075" cy="3362325"/>
          </a:xfrm>
        </p:spPr>
      </p:pic>
      <p:sp>
        <p:nvSpPr>
          <p:cNvPr id="9" name="Slide Number Placeholder 3">
            <a:extLst>
              <a:ext uri="{FF2B5EF4-FFF2-40B4-BE49-F238E27FC236}">
                <a16:creationId xmlns:a16="http://schemas.microsoft.com/office/drawing/2014/main" id="{C1AC2921-131B-EA58-F93E-021B725E0A68}"/>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016687C5-7511-7743-B429-3BDBE272F28B}" type="slidenum">
              <a:rPr lang="en-US" smtClean="0"/>
              <a:pPr>
                <a:spcAft>
                  <a:spcPts val="600"/>
                </a:spcAft>
              </a:pPr>
              <a:t>3</a:t>
            </a:fld>
            <a:endParaRPr lang="en-US"/>
          </a:p>
        </p:txBody>
      </p:sp>
    </p:spTree>
    <p:extLst>
      <p:ext uri="{BB962C8B-B14F-4D97-AF65-F5344CB8AC3E}">
        <p14:creationId xmlns:p14="http://schemas.microsoft.com/office/powerpoint/2010/main" val="3563399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9964"/>
            <a:ext cx="9977271" cy="548819"/>
          </a:xfrm>
        </p:spPr>
        <p:txBody>
          <a:bodyPr anchor="ctr">
            <a:normAutofit/>
          </a:bodyPr>
          <a:lstStyle/>
          <a:p>
            <a:r>
              <a:rPr lang="en-GB" sz="3300"/>
              <a:t>Project objectives</a:t>
            </a:r>
          </a:p>
        </p:txBody>
      </p:sp>
      <p:sp>
        <p:nvSpPr>
          <p:cNvPr id="4" name="Slide Number Placeholder 3"/>
          <p:cNvSpPr>
            <a:spLocks noGrp="1"/>
          </p:cNvSpPr>
          <p:nvPr>
            <p:ph type="sldNum" sz="quarter" idx="12"/>
          </p:nvPr>
        </p:nvSpPr>
        <p:spPr>
          <a:xfrm>
            <a:off x="8610600" y="6356350"/>
            <a:ext cx="2743200" cy="365125"/>
          </a:xfrm>
        </p:spPr>
        <p:txBody>
          <a:bodyPr anchor="ctr">
            <a:normAutofit/>
          </a:bodyPr>
          <a:lstStyle/>
          <a:p>
            <a:pPr>
              <a:spcAft>
                <a:spcPts val="600"/>
              </a:spcAft>
            </a:pPr>
            <a:fld id="{016687C5-7511-7743-B429-3BDBE272F28B}" type="slidenum">
              <a:rPr lang="en-US" smtClean="0"/>
              <a:pPr>
                <a:spcAft>
                  <a:spcPts val="600"/>
                </a:spcAft>
              </a:pPr>
              <a:t>4</a:t>
            </a:fld>
            <a:endParaRPr lang="en-US"/>
          </a:p>
        </p:txBody>
      </p:sp>
      <p:graphicFrame>
        <p:nvGraphicFramePr>
          <p:cNvPr id="8" name="Text Placeholder 2">
            <a:extLst>
              <a:ext uri="{FF2B5EF4-FFF2-40B4-BE49-F238E27FC236}">
                <a16:creationId xmlns:a16="http://schemas.microsoft.com/office/drawing/2014/main" id="{DE5883B3-A22E-65E4-C94E-9BA34830FB2E}"/>
              </a:ext>
            </a:extLst>
          </p:cNvPr>
          <p:cNvGraphicFramePr/>
          <p:nvPr>
            <p:extLst>
              <p:ext uri="{D42A27DB-BD31-4B8C-83A1-F6EECF244321}">
                <p14:modId xmlns:p14="http://schemas.microsoft.com/office/powerpoint/2010/main" val="1769209346"/>
              </p:ext>
            </p:extLst>
          </p:nvPr>
        </p:nvGraphicFramePr>
        <p:xfrm>
          <a:off x="838200" y="1498600"/>
          <a:ext cx="9977438" cy="38195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88712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9964"/>
            <a:ext cx="9977271" cy="548819"/>
          </a:xfrm>
        </p:spPr>
        <p:txBody>
          <a:bodyPr anchor="ctr">
            <a:normAutofit/>
          </a:bodyPr>
          <a:lstStyle/>
          <a:p>
            <a:r>
              <a:rPr lang="en-GB" sz="3300"/>
              <a:t>Work packages</a:t>
            </a:r>
          </a:p>
        </p:txBody>
      </p:sp>
      <p:sp>
        <p:nvSpPr>
          <p:cNvPr id="9" name="Slide Number Placeholder 2">
            <a:extLst>
              <a:ext uri="{FF2B5EF4-FFF2-40B4-BE49-F238E27FC236}">
                <a16:creationId xmlns:a16="http://schemas.microsoft.com/office/drawing/2014/main" id="{04EAD882-AD11-80BB-0329-655F6A52FB28}"/>
              </a:ext>
            </a:extLst>
          </p:cNvPr>
          <p:cNvSpPr>
            <a:spLocks noGrp="1"/>
          </p:cNvSpPr>
          <p:nvPr>
            <p:ph type="sldNum" sz="quarter" idx="12"/>
          </p:nvPr>
        </p:nvSpPr>
        <p:spPr>
          <a:xfrm>
            <a:off x="8610600" y="6356350"/>
            <a:ext cx="2743200" cy="365125"/>
          </a:xfrm>
        </p:spPr>
        <p:txBody>
          <a:bodyPr/>
          <a:lstStyle/>
          <a:p>
            <a:pPr>
              <a:spcAft>
                <a:spcPts val="600"/>
              </a:spcAft>
            </a:pPr>
            <a:fld id="{016687C5-7511-7743-B429-3BDBE272F28B}" type="slidenum">
              <a:rPr lang="en-US" smtClean="0"/>
              <a:pPr>
                <a:spcAft>
                  <a:spcPts val="600"/>
                </a:spcAft>
              </a:pPr>
              <a:t>5</a:t>
            </a:fld>
            <a:endParaRPr lang="en-US"/>
          </a:p>
        </p:txBody>
      </p:sp>
      <p:graphicFrame>
        <p:nvGraphicFramePr>
          <p:cNvPr id="5" name="Content Placeholder 2">
            <a:extLst>
              <a:ext uri="{FF2B5EF4-FFF2-40B4-BE49-F238E27FC236}">
                <a16:creationId xmlns:a16="http://schemas.microsoft.com/office/drawing/2014/main" id="{B0CCFC68-75D3-5D16-FBA5-F54995BFEFA8}"/>
              </a:ext>
            </a:extLst>
          </p:cNvPr>
          <p:cNvGraphicFramePr>
            <a:graphicFrameLocks noGrp="1"/>
          </p:cNvGraphicFramePr>
          <p:nvPr>
            <p:ph type="dgm" sz="quarter" idx="13"/>
            <p:extLst>
              <p:ext uri="{D42A27DB-BD31-4B8C-83A1-F6EECF244321}">
                <p14:modId xmlns:p14="http://schemas.microsoft.com/office/powerpoint/2010/main" val="358980347"/>
              </p:ext>
            </p:extLst>
          </p:nvPr>
        </p:nvGraphicFramePr>
        <p:xfrm>
          <a:off x="838200" y="1773238"/>
          <a:ext cx="9424988" cy="36004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84202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9964"/>
            <a:ext cx="9977271" cy="548819"/>
          </a:xfrm>
        </p:spPr>
        <p:txBody>
          <a:bodyPr vert="horz" lIns="91440" tIns="45720" rIns="91440" bIns="45720" rtlCol="0" anchor="ctr">
            <a:normAutofit/>
          </a:bodyPr>
          <a:lstStyle/>
          <a:p>
            <a:r>
              <a:rPr lang="en-US" sz="3300" b="0" i="0" kern="1200">
                <a:latin typeface="Arial" panose="020B0604020202020204" pitchFamily="34" charset="0"/>
                <a:ea typeface="+mj-ea"/>
                <a:cs typeface="Arial" panose="020B0604020202020204" pitchFamily="34" charset="0"/>
              </a:rPr>
              <a:t>Focus group with TRE representatives</a:t>
            </a:r>
          </a:p>
        </p:txBody>
      </p:sp>
      <p:sp>
        <p:nvSpPr>
          <p:cNvPr id="4" name="TextBox 3"/>
          <p:cNvSpPr txBox="1"/>
          <p:nvPr/>
        </p:nvSpPr>
        <p:spPr>
          <a:xfrm>
            <a:off x="838200" y="1459478"/>
            <a:ext cx="5044440" cy="4352400"/>
          </a:xfrm>
          <a:prstGeom prst="roundRect">
            <a:avLst>
              <a:gd name="adj" fmla="val 3758"/>
            </a:avLst>
          </a:prstGeom>
          <a:solidFill>
            <a:srgbClr val="702082"/>
          </a:solidFill>
        </p:spPr>
        <p:txBody>
          <a:bodyPr vert="horz" lIns="180000" tIns="180000" rIns="180000" bIns="180000" rtlCol="0" anchor="ctr" anchorCtr="0">
            <a:normAutofit/>
          </a:bodyPr>
          <a:lstStyle/>
          <a:p>
            <a:pPr>
              <a:lnSpc>
                <a:spcPct val="90000"/>
              </a:lnSpc>
              <a:spcBef>
                <a:spcPts val="1000"/>
              </a:spcBef>
            </a:pPr>
            <a:r>
              <a:rPr lang="en-US" sz="2400">
                <a:solidFill>
                  <a:schemeClr val="bg1"/>
                </a:solidFill>
                <a:latin typeface="Arial" panose="020B0604020202020204" pitchFamily="34" charset="0"/>
                <a:cs typeface="Arial" panose="020B0604020202020204" pitchFamily="34" charset="0"/>
              </a:rPr>
              <a:t>Explore the operational dimensions of synthetic data usage within secure environments to understand: </a:t>
            </a:r>
          </a:p>
          <a:p>
            <a:pPr marL="342900" indent="-342900">
              <a:lnSpc>
                <a:spcPct val="90000"/>
              </a:lnSpc>
              <a:spcBef>
                <a:spcPts val="1000"/>
              </a:spcBef>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Practical implications</a:t>
            </a:r>
          </a:p>
          <a:p>
            <a:pPr marL="342900" indent="-342900">
              <a:lnSpc>
                <a:spcPct val="90000"/>
              </a:lnSpc>
              <a:spcBef>
                <a:spcPts val="1000"/>
              </a:spcBef>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Challenges</a:t>
            </a:r>
          </a:p>
          <a:p>
            <a:pPr marL="342900" indent="-342900">
              <a:lnSpc>
                <a:spcPct val="90000"/>
              </a:lnSpc>
              <a:spcBef>
                <a:spcPts val="1000"/>
              </a:spcBef>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Opportunities</a:t>
            </a:r>
          </a:p>
        </p:txBody>
      </p:sp>
      <p:pic>
        <p:nvPicPr>
          <p:cNvPr id="7" name="Picture Placeholder 6" descr="Group of glass stars on a white background">
            <a:extLst>
              <a:ext uri="{FF2B5EF4-FFF2-40B4-BE49-F238E27FC236}">
                <a16:creationId xmlns:a16="http://schemas.microsoft.com/office/drawing/2014/main" id="{069FDBDA-EA94-A6A7-11DA-554A1AA04482}"/>
              </a:ext>
            </a:extLst>
          </p:cNvPr>
          <p:cNvPicPr>
            <a:picLocks noGrp="1" noChangeAspect="1"/>
          </p:cNvPicPr>
          <p:nvPr>
            <p:ph type="pic" idx="13"/>
          </p:nvPr>
        </p:nvPicPr>
        <p:blipFill>
          <a:blip r:embed="rId2"/>
          <a:srcRect l="9970" r="9970"/>
          <a:stretch>
            <a:fillRect/>
          </a:stretch>
        </p:blipFill>
        <p:spPr>
          <a:xfrm>
            <a:off x="6308725" y="1463675"/>
            <a:ext cx="5045075" cy="3362325"/>
          </a:xfrm>
        </p:spPr>
      </p:pic>
      <p:sp>
        <p:nvSpPr>
          <p:cNvPr id="9" name="Slide Number Placeholder 3">
            <a:extLst>
              <a:ext uri="{FF2B5EF4-FFF2-40B4-BE49-F238E27FC236}">
                <a16:creationId xmlns:a16="http://schemas.microsoft.com/office/drawing/2014/main" id="{C1AC2921-131B-EA58-F93E-021B725E0A68}"/>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016687C5-7511-7743-B429-3BDBE272F28B}" type="slidenum">
              <a:rPr lang="en-US" smtClean="0"/>
              <a:pPr>
                <a:spcAft>
                  <a:spcPts val="600"/>
                </a:spcAft>
              </a:pPr>
              <a:t>6</a:t>
            </a:fld>
            <a:endParaRPr lang="en-US"/>
          </a:p>
        </p:txBody>
      </p:sp>
    </p:spTree>
    <p:extLst>
      <p:ext uri="{BB962C8B-B14F-4D97-AF65-F5344CB8AC3E}">
        <p14:creationId xmlns:p14="http://schemas.microsoft.com/office/powerpoint/2010/main" val="2467462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8123"/>
            <a:ext cx="9977271" cy="548819"/>
          </a:xfrm>
        </p:spPr>
        <p:txBody>
          <a:bodyPr vert="horz" lIns="91440" tIns="45720" rIns="91440" bIns="45720" rtlCol="0" anchor="ctr">
            <a:normAutofit fontScale="90000"/>
          </a:bodyPr>
          <a:lstStyle/>
          <a:p>
            <a:r>
              <a:rPr lang="en-GB" sz="3600"/>
              <a:t>Literature review highlights</a:t>
            </a:r>
            <a:endParaRPr lang="en-US" sz="3300" b="0" i="0" kern="1200">
              <a:latin typeface="Arial" panose="020B0604020202020204" pitchFamily="34" charset="0"/>
              <a:ea typeface="+mj-ea"/>
              <a:cs typeface="Arial" panose="020B0604020202020204" pitchFamily="34" charset="0"/>
            </a:endParaRPr>
          </a:p>
        </p:txBody>
      </p:sp>
      <p:sp>
        <p:nvSpPr>
          <p:cNvPr id="4" name="TextBox 3"/>
          <p:cNvSpPr txBox="1"/>
          <p:nvPr/>
        </p:nvSpPr>
        <p:spPr>
          <a:xfrm>
            <a:off x="838200" y="1548713"/>
            <a:ext cx="8843682" cy="5060742"/>
          </a:xfrm>
          <a:prstGeom prst="rect">
            <a:avLst/>
          </a:prstGeom>
        </p:spPr>
        <p:txBody>
          <a:bodyPr vert="horz" lIns="91440" tIns="45720" rIns="91440" bIns="45720" rtlCol="0">
            <a:normAutofit/>
          </a:bodyPr>
          <a:lstStyle/>
          <a:p>
            <a:pPr fontAlgn="base"/>
            <a:r>
              <a:rPr lang="en-GB" sz="2400" b="1">
                <a:solidFill>
                  <a:schemeClr val="tx2"/>
                </a:solidFill>
                <a:latin typeface="+mj-lt"/>
                <a:cs typeface="Arial" panose="020B0604020202020204" pitchFamily="34" charset="0"/>
              </a:rPr>
              <a:t>Aim: </a:t>
            </a:r>
            <a:r>
              <a:rPr lang="en-GB" sz="1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To explore the current landscape of low-fidelity synthetic data sharing models.</a:t>
            </a:r>
          </a:p>
          <a:p>
            <a:pPr fontAlgn="base"/>
            <a:endParaRPr lang="en-GB">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fontAlgn="base"/>
            <a:r>
              <a:rPr lang="en-GB" sz="2400" b="1">
                <a:solidFill>
                  <a:schemeClr val="tx2"/>
                </a:solidFill>
                <a:latin typeface="+mj-lt"/>
                <a:cs typeface="Arial" panose="020B0604020202020204" pitchFamily="34" charset="0"/>
              </a:rPr>
              <a:t>Ethics: </a:t>
            </a:r>
            <a:r>
              <a:rPr lang="en-GB" sz="1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 established legal or ethical framework to regulate its use. Concerns included: informed consent, data quality and bias, transparency, accountability, and confidentiality/privacy/disclosure.</a:t>
            </a:r>
          </a:p>
          <a:p>
            <a:pPr fontAlgn="base"/>
            <a:endParaRPr lang="en-GB">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fontAlgn="base"/>
            <a:r>
              <a:rPr lang="en-GB" sz="2400" b="1">
                <a:solidFill>
                  <a:schemeClr val="tx2"/>
                </a:solidFill>
                <a:latin typeface="+mj-lt"/>
                <a:cs typeface="Arial" panose="020B0604020202020204" pitchFamily="34" charset="0"/>
              </a:rPr>
              <a:t>Legal: </a:t>
            </a:r>
            <a:r>
              <a:rPr lang="en-GB" sz="1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 clear legislation surrounding use of synthetic data. However, suggestion that generation and processing of synthetic datasets be treated separately, and data privacy laws applicable where </a:t>
            </a:r>
            <a:r>
              <a:rPr lang="en-GB">
                <a:solidFill>
                  <a:srgbClr val="000000"/>
                </a:solidFill>
                <a:latin typeface="Arial" panose="020B0604020202020204" pitchFamily="34" charset="0"/>
                <a:ea typeface="Times New Roman" panose="02020603050405020304" pitchFamily="18" charset="0"/>
                <a:cs typeface="Arial" panose="020B0604020202020204" pitchFamily="34" charset="0"/>
              </a:rPr>
              <a:t>real personal data is present in the dataset.</a:t>
            </a:r>
          </a:p>
          <a:p>
            <a:pPr fontAlgn="base"/>
            <a:endParaRPr lang="en-GB">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fontAlgn="base"/>
            <a:r>
              <a:rPr lang="en-GB" sz="2400" b="1">
                <a:solidFill>
                  <a:schemeClr val="tx2"/>
                </a:solidFill>
                <a:latin typeface="+mj-lt"/>
                <a:cs typeface="Arial" panose="020B0604020202020204" pitchFamily="34" charset="0"/>
              </a:rPr>
              <a:t>Costing models: </a:t>
            </a:r>
            <a:r>
              <a:rPr lang="en-GB" sz="18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Current literature lacks information on costing models.</a:t>
            </a:r>
            <a:endParaRPr lang="en-GB">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fontAlgn="base"/>
            <a:endParaRPr lang="en-GB">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fontAlgn="base"/>
            <a:r>
              <a:rPr lang="en-GB" sz="2400" b="1">
                <a:solidFill>
                  <a:schemeClr val="tx2"/>
                </a:solidFill>
                <a:latin typeface="+mj-lt"/>
                <a:cs typeface="Arial" panose="020B0604020202020204" pitchFamily="34" charset="0"/>
              </a:rPr>
              <a:t>Other gaps around synthetic data generation: </a:t>
            </a:r>
            <a:r>
              <a:rPr lang="en-GB">
                <a:solidFill>
                  <a:schemeClr val="tx2"/>
                </a:solidFill>
                <a:latin typeface="+mj-lt"/>
                <a:cs typeface="Arial" panose="020B0604020202020204" pitchFamily="34" charset="0"/>
              </a:rPr>
              <a:t>No standardised evaluation metrics; no established benchmarks or standardised methods for validating synthetic data to ensure quality and reliability.</a:t>
            </a:r>
            <a:endParaRPr lang="en-GB">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fontAlgn="base"/>
            <a:endParaRPr lang="en-GB" sz="18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fontAlgn="base"/>
            <a:endParaRPr lang="en-GB" sz="18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fontAlgn="base"/>
            <a:endParaRPr lang="en-GB" sz="18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fontAlgn="base"/>
            <a:endParaRPr lang="en-GB">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fontAlgn="base"/>
            <a:endParaRPr lang="en-GB" sz="18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fontAlgn="base"/>
            <a:endParaRPr lang="en-GB">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fontAlgn="base"/>
            <a:endParaRPr lang="en-GB" sz="180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90000"/>
              </a:lnSpc>
              <a:spcBef>
                <a:spcPts val="1000"/>
              </a:spcBef>
            </a:pPr>
            <a:endParaRPr lang="en-US" sz="2200">
              <a:solidFill>
                <a:schemeClr val="tx2"/>
              </a:solidFill>
              <a:latin typeface="+mj-lt"/>
              <a:cs typeface="Arial" panose="020B0604020202020204" pitchFamily="34" charset="0"/>
            </a:endParaRPr>
          </a:p>
        </p:txBody>
      </p:sp>
      <p:sp>
        <p:nvSpPr>
          <p:cNvPr id="9" name="Slide Number Placeholder 3">
            <a:extLst>
              <a:ext uri="{FF2B5EF4-FFF2-40B4-BE49-F238E27FC236}">
                <a16:creationId xmlns:a16="http://schemas.microsoft.com/office/drawing/2014/main" id="{C1AC2921-131B-EA58-F93E-021B725E0A68}"/>
              </a:ext>
            </a:extLst>
          </p:cNvPr>
          <p:cNvSpPr>
            <a:spLocks noGrp="1"/>
          </p:cNvSpPr>
          <p:nvPr>
            <p:ph type="sldNum" sz="quarter" idx="12"/>
          </p:nvPr>
        </p:nvSpPr>
        <p:spPr>
          <a:xfrm>
            <a:off x="8610600" y="6356350"/>
            <a:ext cx="2743200" cy="365125"/>
          </a:xfrm>
        </p:spPr>
        <p:txBody>
          <a:bodyPr/>
          <a:lstStyle/>
          <a:p>
            <a:pPr>
              <a:spcAft>
                <a:spcPts val="600"/>
              </a:spcAft>
            </a:pPr>
            <a:fld id="{016687C5-7511-7743-B429-3BDBE272F28B}" type="slidenum">
              <a:rPr lang="en-US" smtClean="0"/>
              <a:pPr>
                <a:spcAft>
                  <a:spcPts val="600"/>
                </a:spcAft>
              </a:pPr>
              <a:t>7</a:t>
            </a:fld>
            <a:endParaRPr lang="en-US"/>
          </a:p>
        </p:txBody>
      </p:sp>
    </p:spTree>
    <p:extLst>
      <p:ext uri="{BB962C8B-B14F-4D97-AF65-F5344CB8AC3E}">
        <p14:creationId xmlns:p14="http://schemas.microsoft.com/office/powerpoint/2010/main" val="3169314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D0AABA-40F2-5D34-8BA0-59E06DB6432E}"/>
              </a:ext>
            </a:extLst>
          </p:cNvPr>
          <p:cNvSpPr>
            <a:spLocks noGrp="1"/>
          </p:cNvSpPr>
          <p:nvPr>
            <p:ph type="title"/>
          </p:nvPr>
        </p:nvSpPr>
        <p:spPr/>
        <p:txBody>
          <a:bodyPr/>
          <a:lstStyle/>
          <a:p>
            <a:r>
              <a:rPr lang="en-GB"/>
              <a:t>Literature review highlights</a:t>
            </a:r>
          </a:p>
        </p:txBody>
      </p:sp>
      <p:sp>
        <p:nvSpPr>
          <p:cNvPr id="3" name="Text Placeholder 2">
            <a:extLst>
              <a:ext uri="{FF2B5EF4-FFF2-40B4-BE49-F238E27FC236}">
                <a16:creationId xmlns:a16="http://schemas.microsoft.com/office/drawing/2014/main" id="{1D197A02-A529-5370-B377-33EA97A3C070}"/>
              </a:ext>
            </a:extLst>
          </p:cNvPr>
          <p:cNvSpPr>
            <a:spLocks noGrp="1"/>
          </p:cNvSpPr>
          <p:nvPr>
            <p:ph type="body" sz="quarter" idx="13"/>
          </p:nvPr>
        </p:nvSpPr>
        <p:spPr>
          <a:xfrm>
            <a:off x="838200" y="1548713"/>
            <a:ext cx="8843682" cy="4994700"/>
          </a:xfrm>
        </p:spPr>
        <p:txBody>
          <a:bodyPr>
            <a:normAutofit lnSpcReduction="10000"/>
          </a:bodyPr>
          <a:lstStyle/>
          <a:p>
            <a:pPr marL="0" indent="0" fontAlgn="base">
              <a:buNone/>
            </a:pPr>
            <a:r>
              <a:rPr lang="en-GB" sz="2600" b="1">
                <a:solidFill>
                  <a:schemeClr val="tx2"/>
                </a:solidFill>
                <a:latin typeface="+mj-lt"/>
                <a:cs typeface="Arial" panose="020B0604020202020204" pitchFamily="34" charset="0"/>
              </a:rPr>
              <a:t>Key trends in synthetic data generation: </a:t>
            </a:r>
          </a:p>
          <a:p>
            <a:pPr fontAlgn="base"/>
            <a:r>
              <a:rPr lang="en-GB">
                <a:latin typeface="+mj-lt"/>
                <a:ea typeface="Times New Roman" panose="02020603050405020304" pitchFamily="18" charset="0"/>
              </a:rPr>
              <a:t>Advances in GANs and VAEs (ML generation)</a:t>
            </a:r>
          </a:p>
          <a:p>
            <a:pPr fontAlgn="base"/>
            <a:r>
              <a:rPr lang="en-GB">
                <a:solidFill>
                  <a:srgbClr val="000000"/>
                </a:solidFill>
                <a:latin typeface="+mj-lt"/>
                <a:ea typeface="Times New Roman" panose="02020603050405020304" pitchFamily="18" charset="0"/>
                <a:cs typeface="Arial" panose="020B0604020202020204" pitchFamily="34" charset="0"/>
              </a:rPr>
              <a:t>Hybrid approaches (of GANs and reinforcement techniques) to improve the fidelity and accuracy of synthetic data</a:t>
            </a:r>
          </a:p>
          <a:p>
            <a:pPr fontAlgn="base"/>
            <a:r>
              <a:rPr lang="en-GB">
                <a:solidFill>
                  <a:srgbClr val="000000"/>
                </a:solidFill>
                <a:latin typeface="+mj-lt"/>
                <a:ea typeface="Times New Roman" panose="02020603050405020304" pitchFamily="18" charset="0"/>
              </a:rPr>
              <a:t>Interdisciplinary integration to bridge the gap between synthetic and real-world data</a:t>
            </a:r>
          </a:p>
          <a:p>
            <a:pPr fontAlgn="base"/>
            <a:r>
              <a:rPr lang="en-GB">
                <a:solidFill>
                  <a:srgbClr val="000000"/>
                </a:solidFill>
                <a:latin typeface="+mj-lt"/>
                <a:ea typeface="Times New Roman" panose="02020603050405020304" pitchFamily="18" charset="0"/>
                <a:cs typeface="Arial" panose="020B0604020202020204" pitchFamily="34" charset="0"/>
              </a:rPr>
              <a:t>Customization and generalization </a:t>
            </a:r>
          </a:p>
          <a:p>
            <a:pPr fontAlgn="base"/>
            <a:r>
              <a:rPr lang="en-GB">
                <a:solidFill>
                  <a:srgbClr val="000000"/>
                </a:solidFill>
                <a:latin typeface="Arial" panose="020B0604020202020204" pitchFamily="34" charset="0"/>
                <a:ea typeface="Times New Roman" panose="02020603050405020304" pitchFamily="18" charset="0"/>
                <a:cs typeface="Arial" panose="020B0604020202020204" pitchFamily="34" charset="0"/>
              </a:rPr>
              <a:t>Maintaining the relationship between synthetic data and linked datasets</a:t>
            </a:r>
          </a:p>
          <a:p>
            <a:pPr fontAlgn="base"/>
            <a:r>
              <a:rPr lang="en-GB">
                <a:solidFill>
                  <a:srgbClr val="000000"/>
                </a:solidFill>
                <a:ea typeface="Times New Roman" panose="02020603050405020304" pitchFamily="18" charset="0"/>
              </a:rPr>
              <a:t>Large-scale data handling</a:t>
            </a:r>
          </a:p>
          <a:p>
            <a:pPr fontAlgn="base"/>
            <a:r>
              <a:rPr lang="en-GB">
                <a:solidFill>
                  <a:srgbClr val="000000"/>
                </a:solidFill>
                <a:ea typeface="Times New Roman" panose="02020603050405020304" pitchFamily="18" charset="0"/>
              </a:rPr>
              <a:t>Exploring l</a:t>
            </a:r>
            <a:r>
              <a:rPr lang="en-GB">
                <a:solidFill>
                  <a:srgbClr val="000000"/>
                </a:solidFill>
                <a:latin typeface="Arial" panose="020B0604020202020204" pitchFamily="34" charset="0"/>
                <a:ea typeface="Times New Roman" panose="02020603050405020304" pitchFamily="18" charset="0"/>
                <a:cs typeface="Arial" panose="020B0604020202020204" pitchFamily="34" charset="0"/>
              </a:rPr>
              <a:t>ongitudinal study challenges</a:t>
            </a:r>
          </a:p>
          <a:p>
            <a:pPr fontAlgn="base"/>
            <a:r>
              <a:rPr lang="en-GB">
                <a:solidFill>
                  <a:srgbClr val="000000"/>
                </a:solidFill>
                <a:ea typeface="Times New Roman" panose="02020603050405020304" pitchFamily="18" charset="0"/>
              </a:rPr>
              <a:t>Advancements in AI </a:t>
            </a:r>
            <a:endParaRPr lang="en-GB">
              <a:solidFill>
                <a:srgbClr val="000000"/>
              </a:solidFill>
              <a:latin typeface="Arial" panose="020B0604020202020204" pitchFamily="34" charset="0"/>
              <a:ea typeface="Times New Roman" panose="02020603050405020304" pitchFamily="18" charset="0"/>
              <a:cs typeface="Arial" panose="020B0604020202020204" pitchFamily="34" charset="0"/>
            </a:endParaRPr>
          </a:p>
          <a:p>
            <a:pPr marL="0" indent="0">
              <a:buNone/>
            </a:pPr>
            <a:endParaRPr lang="en-GB"/>
          </a:p>
        </p:txBody>
      </p:sp>
      <p:sp>
        <p:nvSpPr>
          <p:cNvPr id="4" name="Slide Number Placeholder 3">
            <a:extLst>
              <a:ext uri="{FF2B5EF4-FFF2-40B4-BE49-F238E27FC236}">
                <a16:creationId xmlns:a16="http://schemas.microsoft.com/office/drawing/2014/main" id="{57CCFABD-31BA-D18E-325A-2554A75F0296}"/>
              </a:ext>
            </a:extLst>
          </p:cNvPr>
          <p:cNvSpPr>
            <a:spLocks noGrp="1"/>
          </p:cNvSpPr>
          <p:nvPr>
            <p:ph type="sldNum" sz="quarter" idx="12"/>
          </p:nvPr>
        </p:nvSpPr>
        <p:spPr/>
        <p:txBody>
          <a:bodyPr/>
          <a:lstStyle/>
          <a:p>
            <a:fld id="{016687C5-7511-7743-B429-3BDBE272F28B}" type="slidenum">
              <a:rPr lang="en-US" smtClean="0"/>
              <a:t>8</a:t>
            </a:fld>
            <a:endParaRPr lang="en-US"/>
          </a:p>
        </p:txBody>
      </p:sp>
    </p:spTree>
    <p:extLst>
      <p:ext uri="{BB962C8B-B14F-4D97-AF65-F5344CB8AC3E}">
        <p14:creationId xmlns:p14="http://schemas.microsoft.com/office/powerpoint/2010/main" val="25649099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8123"/>
            <a:ext cx="9977271" cy="548819"/>
          </a:xfrm>
        </p:spPr>
        <p:txBody>
          <a:bodyPr vert="horz" lIns="91440" tIns="45720" rIns="91440" bIns="45720" rtlCol="0" anchor="ctr">
            <a:normAutofit fontScale="90000"/>
          </a:bodyPr>
          <a:lstStyle/>
          <a:p>
            <a:r>
              <a:rPr lang="en-GB" sz="3600"/>
              <a:t>Survey background</a:t>
            </a:r>
            <a:endParaRPr lang="en-US" sz="3300" b="0" i="0" kern="1200">
              <a:latin typeface="Arial" panose="020B0604020202020204" pitchFamily="34" charset="0"/>
              <a:ea typeface="+mj-ea"/>
              <a:cs typeface="Arial" panose="020B0604020202020204" pitchFamily="34" charset="0"/>
            </a:endParaRPr>
          </a:p>
        </p:txBody>
      </p:sp>
      <p:sp>
        <p:nvSpPr>
          <p:cNvPr id="4" name="TextBox 3"/>
          <p:cNvSpPr txBox="1"/>
          <p:nvPr/>
        </p:nvSpPr>
        <p:spPr>
          <a:xfrm>
            <a:off x="838200" y="1548713"/>
            <a:ext cx="8843682" cy="5060742"/>
          </a:xfrm>
          <a:prstGeom prst="rect">
            <a:avLst/>
          </a:prstGeom>
        </p:spPr>
        <p:txBody>
          <a:bodyPr vert="horz" lIns="91440" tIns="45720" rIns="91440" bIns="45720" rtlCol="0">
            <a:normAutofit/>
          </a:bodyPr>
          <a:lstStyle/>
          <a:p>
            <a:pPr>
              <a:lnSpc>
                <a:spcPct val="90000"/>
              </a:lnSpc>
              <a:spcBef>
                <a:spcPts val="1000"/>
              </a:spcBef>
            </a:pPr>
            <a:r>
              <a:rPr lang="en-GB" sz="2400" i="0">
                <a:solidFill>
                  <a:schemeClr val="bg2">
                    <a:lumMod val="10000"/>
                  </a:schemeClr>
                </a:solidFill>
                <a:effectLst/>
                <a:latin typeface="+mj-lt"/>
              </a:rPr>
              <a:t>Assess the readiness and perceptions of data creators toward synthetic data production and dissemination. </a:t>
            </a:r>
          </a:p>
          <a:p>
            <a:pPr>
              <a:lnSpc>
                <a:spcPct val="90000"/>
              </a:lnSpc>
              <a:spcBef>
                <a:spcPts val="1000"/>
              </a:spcBef>
            </a:pPr>
            <a:r>
              <a:rPr lang="en-GB" sz="2400">
                <a:solidFill>
                  <a:schemeClr val="bg2">
                    <a:lumMod val="10000"/>
                  </a:schemeClr>
                </a:solidFill>
                <a:latin typeface="+mj-lt"/>
              </a:rPr>
              <a:t>Main o</a:t>
            </a:r>
            <a:r>
              <a:rPr lang="en-GB" sz="2400" i="0">
                <a:solidFill>
                  <a:schemeClr val="bg2">
                    <a:lumMod val="10000"/>
                  </a:schemeClr>
                </a:solidFill>
                <a:effectLst/>
                <a:latin typeface="+mj-lt"/>
              </a:rPr>
              <a:t>bjectives:</a:t>
            </a:r>
          </a:p>
          <a:p>
            <a:pPr marL="342900" indent="-342900">
              <a:lnSpc>
                <a:spcPct val="90000"/>
              </a:lnSpc>
              <a:spcBef>
                <a:spcPts val="1000"/>
              </a:spcBef>
              <a:buFont typeface="Arial" panose="020B0604020202020204" pitchFamily="34" charset="0"/>
              <a:buChar char="•"/>
            </a:pPr>
            <a:r>
              <a:rPr lang="en-GB" sz="2400" i="0">
                <a:solidFill>
                  <a:schemeClr val="bg2">
                    <a:lumMod val="10000"/>
                  </a:schemeClr>
                </a:solidFill>
                <a:effectLst/>
                <a:latin typeface="+mj-lt"/>
              </a:rPr>
              <a:t>Understand current synthetic data production and sharing practices.</a:t>
            </a:r>
          </a:p>
          <a:p>
            <a:pPr marL="342900" indent="-342900">
              <a:lnSpc>
                <a:spcPct val="90000"/>
              </a:lnSpc>
              <a:spcBef>
                <a:spcPts val="1000"/>
              </a:spcBef>
              <a:buFont typeface="Arial" panose="020B0604020202020204" pitchFamily="34" charset="0"/>
              <a:buChar char="•"/>
            </a:pPr>
            <a:r>
              <a:rPr lang="en-GB" sz="2400" i="0">
                <a:solidFill>
                  <a:schemeClr val="bg2">
                    <a:lumMod val="10000"/>
                  </a:schemeClr>
                </a:solidFill>
                <a:effectLst/>
                <a:latin typeface="+mj-lt"/>
              </a:rPr>
              <a:t>Identify challenges (technical, operational, financial) faced by data creators.</a:t>
            </a:r>
          </a:p>
          <a:p>
            <a:pPr marL="342900" indent="-342900">
              <a:lnSpc>
                <a:spcPct val="90000"/>
              </a:lnSpc>
              <a:spcBef>
                <a:spcPts val="1000"/>
              </a:spcBef>
              <a:buFont typeface="Arial" panose="020B0604020202020204" pitchFamily="34" charset="0"/>
              <a:buChar char="•"/>
            </a:pPr>
            <a:r>
              <a:rPr lang="en-GB" sz="2400" i="0">
                <a:solidFill>
                  <a:schemeClr val="bg2">
                    <a:lumMod val="10000"/>
                  </a:schemeClr>
                </a:solidFill>
                <a:effectLst/>
                <a:latin typeface="+mj-lt"/>
              </a:rPr>
              <a:t>Explore the benefits, future trends, and support needs in the data producer community.</a:t>
            </a:r>
          </a:p>
          <a:p>
            <a:pPr>
              <a:lnSpc>
                <a:spcPct val="90000"/>
              </a:lnSpc>
              <a:spcBef>
                <a:spcPts val="1000"/>
              </a:spcBef>
            </a:pPr>
            <a:r>
              <a:rPr lang="en-GB" sz="2400" i="0">
                <a:solidFill>
                  <a:schemeClr val="bg2">
                    <a:lumMod val="10000"/>
                  </a:schemeClr>
                </a:solidFill>
                <a:effectLst/>
                <a:latin typeface="+mj-lt"/>
              </a:rPr>
              <a:t>Open for data owners, producers, and management teams across sectors like government, higher education, healthcare, and private enterprises. </a:t>
            </a:r>
          </a:p>
        </p:txBody>
      </p:sp>
      <p:sp>
        <p:nvSpPr>
          <p:cNvPr id="9" name="Slide Number Placeholder 3">
            <a:extLst>
              <a:ext uri="{FF2B5EF4-FFF2-40B4-BE49-F238E27FC236}">
                <a16:creationId xmlns:a16="http://schemas.microsoft.com/office/drawing/2014/main" id="{C1AC2921-131B-EA58-F93E-021B725E0A68}"/>
              </a:ext>
            </a:extLst>
          </p:cNvPr>
          <p:cNvSpPr>
            <a:spLocks noGrp="1"/>
          </p:cNvSpPr>
          <p:nvPr>
            <p:ph type="sldNum" sz="quarter" idx="12"/>
          </p:nvPr>
        </p:nvSpPr>
        <p:spPr>
          <a:xfrm>
            <a:off x="8610600" y="6356350"/>
            <a:ext cx="2743200" cy="365125"/>
          </a:xfrm>
        </p:spPr>
        <p:txBody>
          <a:bodyPr/>
          <a:lstStyle/>
          <a:p>
            <a:pPr>
              <a:spcAft>
                <a:spcPts val="600"/>
              </a:spcAft>
            </a:pPr>
            <a:fld id="{016687C5-7511-7743-B429-3BDBE272F28B}" type="slidenum">
              <a:rPr lang="en-US" smtClean="0"/>
              <a:pPr>
                <a:spcAft>
                  <a:spcPts val="600"/>
                </a:spcAft>
              </a:pPr>
              <a:t>9</a:t>
            </a:fld>
            <a:endParaRPr lang="en-US"/>
          </a:p>
        </p:txBody>
      </p:sp>
    </p:spTree>
    <p:extLst>
      <p:ext uri="{BB962C8B-B14F-4D97-AF65-F5344CB8AC3E}">
        <p14:creationId xmlns:p14="http://schemas.microsoft.com/office/powerpoint/2010/main" val="640817845"/>
      </p:ext>
    </p:extLst>
  </p:cSld>
  <p:clrMapOvr>
    <a:masterClrMapping/>
  </p:clrMapOvr>
</p:sld>
</file>

<file path=ppt/theme/theme1.xml><?xml version="1.0" encoding="utf-8"?>
<a:theme xmlns:a="http://schemas.openxmlformats.org/drawingml/2006/main" name="Office Theme">
  <a:themeElements>
    <a:clrScheme name="Custom 1">
      <a:dk1>
        <a:srgbClr val="702082"/>
      </a:dk1>
      <a:lt1>
        <a:srgbClr val="FFFFFF"/>
      </a:lt1>
      <a:dk2>
        <a:srgbClr val="212322"/>
      </a:dk2>
      <a:lt2>
        <a:srgbClr val="D9E1E2"/>
      </a:lt2>
      <a:accent1>
        <a:srgbClr val="CE0057"/>
      </a:accent1>
      <a:accent2>
        <a:srgbClr val="2B5696"/>
      </a:accent2>
      <a:accent3>
        <a:srgbClr val="008654"/>
      </a:accent3>
      <a:accent4>
        <a:srgbClr val="FF6620"/>
      </a:accent4>
      <a:accent5>
        <a:srgbClr val="00A8CE"/>
      </a:accent5>
      <a:accent6>
        <a:srgbClr val="78BD20"/>
      </a:accent6>
      <a:hlink>
        <a:srgbClr val="2B5696"/>
      </a:hlink>
      <a:folHlink>
        <a:srgbClr val="5B6770"/>
      </a:folHlink>
    </a:clrScheme>
    <a:fontScheme name="UKDS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cessiblePowerPointTemplate" id="{D9C25B34-624C-4E48-8755-2E3DA3E531AC}" vid="{88C2C37C-B4F9-4B2C-AD3C-79DC20E1CA7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6C372B11D15941964AC224A513F9A1" ma:contentTypeVersion="17" ma:contentTypeDescription="Create a new document." ma:contentTypeScope="" ma:versionID="84ffce9cab24d981a0cfa16ace0e47d1">
  <xsd:schema xmlns:xsd="http://www.w3.org/2001/XMLSchema" xmlns:xs="http://www.w3.org/2001/XMLSchema" xmlns:p="http://schemas.microsoft.com/office/2006/metadata/properties" xmlns:ns3="71e6f1fc-138a-4242-bd5c-ba9464985d25" xmlns:ns4="d946b2f2-e879-4093-a7a6-0cf9a2e97b6e" targetNamespace="http://schemas.microsoft.com/office/2006/metadata/properties" ma:root="true" ma:fieldsID="27c1b8fd448f2b4354dd11a45942e466" ns3:_="" ns4:_="">
    <xsd:import namespace="71e6f1fc-138a-4242-bd5c-ba9464985d25"/>
    <xsd:import namespace="d946b2f2-e879-4093-a7a6-0cf9a2e97b6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e6f1fc-138a-4242-bd5c-ba9464985d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ystemTags" ma:index="23" nillable="true" ma:displayName="MediaServiceSystemTags" ma:hidden="true" ma:internalName="MediaServiceSystemTags" ma:readOnly="true">
      <xsd:simpleType>
        <xsd:restriction base="dms:Note"/>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946b2f2-e879-4093-a7a6-0cf9a2e97b6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71e6f1fc-138a-4242-bd5c-ba9464985d25" xsi:nil="true"/>
  </documentManagement>
</p:properties>
</file>

<file path=customXml/itemProps1.xml><?xml version="1.0" encoding="utf-8"?>
<ds:datastoreItem xmlns:ds="http://schemas.openxmlformats.org/officeDocument/2006/customXml" ds:itemID="{7FDBE7E9-5EDD-452D-97AB-7FABE022F6AE}">
  <ds:schemaRefs>
    <ds:schemaRef ds:uri="71e6f1fc-138a-4242-bd5c-ba9464985d25"/>
    <ds:schemaRef ds:uri="d946b2f2-e879-4093-a7a6-0cf9a2e97b6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DBE0BCD-F466-4E95-A260-53AC2BF531FD}">
  <ds:schemaRefs>
    <ds:schemaRef ds:uri="http://schemas.microsoft.com/sharepoint/v3/contenttype/forms"/>
  </ds:schemaRefs>
</ds:datastoreItem>
</file>

<file path=customXml/itemProps3.xml><?xml version="1.0" encoding="utf-8"?>
<ds:datastoreItem xmlns:ds="http://schemas.openxmlformats.org/officeDocument/2006/customXml" ds:itemID="{ECC8358A-BD11-457F-AB10-6B3441D9D326}">
  <ds:schemaRefs>
    <ds:schemaRef ds:uri="71e6f1fc-138a-4242-bd5c-ba9464985d25"/>
    <ds:schemaRef ds:uri="d946b2f2-e879-4093-a7a6-0cf9a2e97b6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AccessiblePowerPointTemplate (2)</Template>
  <Application>Microsoft Office PowerPoint</Application>
  <PresentationFormat>Widescreen</PresentationFormat>
  <Slides>25</Slides>
  <Notes>10</Notes>
  <HiddenSlides>0</HiddenSlide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Balancing the data scales: A cost-benefit analysis of low-fidelity synthetic data for data owners and providers</vt:lpstr>
      <vt:lpstr>Agenda</vt:lpstr>
      <vt:lpstr>Project context</vt:lpstr>
      <vt:lpstr>Project objectives</vt:lpstr>
      <vt:lpstr>Work packages</vt:lpstr>
      <vt:lpstr>Focus group with TRE representatives</vt:lpstr>
      <vt:lpstr>Literature review highlights</vt:lpstr>
      <vt:lpstr>Literature review highlights</vt:lpstr>
      <vt:lpstr>Survey background</vt:lpstr>
      <vt:lpstr>Survey results to date: synthetic data production</vt:lpstr>
      <vt:lpstr>Survey results to date: real data production</vt:lpstr>
      <vt:lpstr>Survey results to date : Challenges in Producing Synthetic Data</vt:lpstr>
      <vt:lpstr>Survey results to date :Data owners on benefits of producing synthetic data </vt:lpstr>
      <vt:lpstr>Contact details</vt:lpstr>
      <vt:lpstr>Ground rules</vt:lpstr>
      <vt:lpstr>What use cases does synthetic data have in research?</vt:lpstr>
      <vt:lpstr>Have you had any training in creating or working with synthetic data?</vt:lpstr>
      <vt:lpstr>Who creates the synthetic data you work with or publish?</vt:lpstr>
      <vt:lpstr>What are the access restrictions on synthetic data?</vt:lpstr>
      <vt:lpstr>How do you feel about the terminology “synthetic data”?</vt:lpstr>
      <vt:lpstr>Agree/disagree: Synthetic data will one day replace anonymised data.</vt:lpstr>
      <vt:lpstr>Have you encountered concerns about a perceived risk of disclosure from synthetic data?</vt:lpstr>
      <vt:lpstr>What do you think encompasses the costs of producing and publishing synthetic data?</vt:lpstr>
      <vt:lpstr>How does data management of synthetic data compare with management of real data?</vt:lpstr>
      <vt:lpstr>Contact details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Management Basics: Introduction to data management and sharing</dc:title>
  <dc:creator>Maureen Haaker</dc:creator>
  <cp:keywords>2023-09-21; UK Data Service</cp:keywords>
  <cp:revision>1</cp:revision>
  <dcterms:created xsi:type="dcterms:W3CDTF">2021-10-15T08:57:36Z</dcterms:created>
  <dcterms:modified xsi:type="dcterms:W3CDTF">2024-12-11T09:57:14Z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0x0101005A6C372B11D15941964AC224A513F9A1</vt:lpwstr>
  </property>
</Properties>
</file>