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</p:sldIdLst>
  <p:sldSz cy="10688625" cx="7562850"/>
  <p:notesSz cx="6858000" cy="9144000"/>
  <p:embeddedFontLst>
    <p:embeddedFont>
      <p:font typeface="Roboto"/>
      <p:regular r:id="rId33"/>
      <p:bold r:id="rId34"/>
      <p:italic r:id="rId35"/>
      <p:boldItalic r:id="rId3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367">
          <p15:clr>
            <a:srgbClr val="000000"/>
          </p15:clr>
        </p15:guide>
        <p15:guide id="2" pos="2382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6608FADF-C9AF-415E-BDF3-E44FA2C23D33}">
  <a:tblStyle styleId="{6608FADF-C9AF-415E-BDF3-E44FA2C23D33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367" orient="horz"/>
        <p:guide pos="2382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11" Type="http://schemas.openxmlformats.org/officeDocument/2006/relationships/slide" Target="slides/slide5.xml"/><Relationship Id="rId33" Type="http://schemas.openxmlformats.org/officeDocument/2006/relationships/font" Target="fonts/Roboto-regular.fntdata"/><Relationship Id="rId10" Type="http://schemas.openxmlformats.org/officeDocument/2006/relationships/slide" Target="slides/slide4.xml"/><Relationship Id="rId32" Type="http://schemas.openxmlformats.org/officeDocument/2006/relationships/slide" Target="slides/slide26.xml"/><Relationship Id="rId13" Type="http://schemas.openxmlformats.org/officeDocument/2006/relationships/slide" Target="slides/slide7.xml"/><Relationship Id="rId35" Type="http://schemas.openxmlformats.org/officeDocument/2006/relationships/font" Target="fonts/Roboto-italic.fntdata"/><Relationship Id="rId12" Type="http://schemas.openxmlformats.org/officeDocument/2006/relationships/slide" Target="slides/slide6.xml"/><Relationship Id="rId34" Type="http://schemas.openxmlformats.org/officeDocument/2006/relationships/font" Target="fonts/Roboto-bold.fntdata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36" Type="http://schemas.openxmlformats.org/officeDocument/2006/relationships/font" Target="fonts/Roboto-boldItalic.fntdata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2216150" y="685800"/>
            <a:ext cx="24257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/>
          <p:nvPr>
            <p:ph idx="2" type="sldImg"/>
          </p:nvPr>
        </p:nvSpPr>
        <p:spPr>
          <a:xfrm>
            <a:off x="2216150" y="685800"/>
            <a:ext cx="24257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6" name="Google Shape;86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7" name="Google Shape;87;p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0:notes"/>
          <p:cNvSpPr/>
          <p:nvPr>
            <p:ph idx="2" type="sldImg"/>
          </p:nvPr>
        </p:nvSpPr>
        <p:spPr>
          <a:xfrm>
            <a:off x="2216150" y="685800"/>
            <a:ext cx="24257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7" name="Google Shape;167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68" name="Google Shape;168;p1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1:notes"/>
          <p:cNvSpPr/>
          <p:nvPr>
            <p:ph idx="2" type="sldImg"/>
          </p:nvPr>
        </p:nvSpPr>
        <p:spPr>
          <a:xfrm>
            <a:off x="2216150" y="685800"/>
            <a:ext cx="24257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6" name="Google Shape;176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77" name="Google Shape;177;p1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2:notes"/>
          <p:cNvSpPr/>
          <p:nvPr>
            <p:ph idx="2" type="sldImg"/>
          </p:nvPr>
        </p:nvSpPr>
        <p:spPr>
          <a:xfrm>
            <a:off x="2216150" y="685800"/>
            <a:ext cx="24257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4" name="Google Shape;184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85" name="Google Shape;185;p1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13:notes"/>
          <p:cNvSpPr/>
          <p:nvPr>
            <p:ph idx="2" type="sldImg"/>
          </p:nvPr>
        </p:nvSpPr>
        <p:spPr>
          <a:xfrm>
            <a:off x="2216150" y="685800"/>
            <a:ext cx="24257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2" name="Google Shape;192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3" name="Google Shape;193;p1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14:notes"/>
          <p:cNvSpPr/>
          <p:nvPr>
            <p:ph idx="2" type="sldImg"/>
          </p:nvPr>
        </p:nvSpPr>
        <p:spPr>
          <a:xfrm>
            <a:off x="2216150" y="685800"/>
            <a:ext cx="24257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4" name="Google Shape;204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05" name="Google Shape;205;p1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15:notes"/>
          <p:cNvSpPr/>
          <p:nvPr>
            <p:ph idx="2" type="sldImg"/>
          </p:nvPr>
        </p:nvSpPr>
        <p:spPr>
          <a:xfrm>
            <a:off x="2216150" y="685800"/>
            <a:ext cx="24257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2" name="Google Shape;212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13" name="Google Shape;213;p1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6:notes"/>
          <p:cNvSpPr/>
          <p:nvPr>
            <p:ph idx="2" type="sldImg"/>
          </p:nvPr>
        </p:nvSpPr>
        <p:spPr>
          <a:xfrm>
            <a:off x="2216150" y="685800"/>
            <a:ext cx="24257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1" name="Google Shape;221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22" name="Google Shape;222;p1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17:notes"/>
          <p:cNvSpPr/>
          <p:nvPr>
            <p:ph idx="2" type="sldImg"/>
          </p:nvPr>
        </p:nvSpPr>
        <p:spPr>
          <a:xfrm>
            <a:off x="2216150" y="685800"/>
            <a:ext cx="24257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9" name="Google Shape;229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30" name="Google Shape;230;p1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18:notes"/>
          <p:cNvSpPr/>
          <p:nvPr>
            <p:ph idx="2" type="sldImg"/>
          </p:nvPr>
        </p:nvSpPr>
        <p:spPr>
          <a:xfrm>
            <a:off x="2216150" y="685800"/>
            <a:ext cx="24257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8" name="Google Shape;238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39" name="Google Shape;239;p1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19:notes"/>
          <p:cNvSpPr/>
          <p:nvPr>
            <p:ph idx="2" type="sldImg"/>
          </p:nvPr>
        </p:nvSpPr>
        <p:spPr>
          <a:xfrm>
            <a:off x="2216150" y="685800"/>
            <a:ext cx="24257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7" name="Google Shape;247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48" name="Google Shape;248;p1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:notes"/>
          <p:cNvSpPr/>
          <p:nvPr>
            <p:ph idx="2" type="sldImg"/>
          </p:nvPr>
        </p:nvSpPr>
        <p:spPr>
          <a:xfrm>
            <a:off x="2216150" y="685800"/>
            <a:ext cx="24257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4" name="Google Shape;94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5" name="Google Shape;95;p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20:notes"/>
          <p:cNvSpPr/>
          <p:nvPr>
            <p:ph idx="2" type="sldImg"/>
          </p:nvPr>
        </p:nvSpPr>
        <p:spPr>
          <a:xfrm>
            <a:off x="2216150" y="685800"/>
            <a:ext cx="24257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5" name="Google Shape;255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56" name="Google Shape;256;p2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21:notes"/>
          <p:cNvSpPr/>
          <p:nvPr>
            <p:ph idx="2" type="sldImg"/>
          </p:nvPr>
        </p:nvSpPr>
        <p:spPr>
          <a:xfrm>
            <a:off x="2216150" y="685800"/>
            <a:ext cx="24257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3" name="Google Shape;263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64" name="Google Shape;264;p2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22:notes"/>
          <p:cNvSpPr/>
          <p:nvPr>
            <p:ph idx="2" type="sldImg"/>
          </p:nvPr>
        </p:nvSpPr>
        <p:spPr>
          <a:xfrm>
            <a:off x="2216150" y="685800"/>
            <a:ext cx="24257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2" name="Google Shape;272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73" name="Google Shape;273;p2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23:notes"/>
          <p:cNvSpPr/>
          <p:nvPr>
            <p:ph idx="2" type="sldImg"/>
          </p:nvPr>
        </p:nvSpPr>
        <p:spPr>
          <a:xfrm>
            <a:off x="2216150" y="685800"/>
            <a:ext cx="24257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0" name="Google Shape;280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81" name="Google Shape;281;p2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24:notes"/>
          <p:cNvSpPr/>
          <p:nvPr>
            <p:ph idx="2" type="sldImg"/>
          </p:nvPr>
        </p:nvSpPr>
        <p:spPr>
          <a:xfrm>
            <a:off x="2216150" y="685800"/>
            <a:ext cx="24257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0" name="Google Shape;290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91" name="Google Shape;291;p2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25:notes"/>
          <p:cNvSpPr/>
          <p:nvPr>
            <p:ph idx="2" type="sldImg"/>
          </p:nvPr>
        </p:nvSpPr>
        <p:spPr>
          <a:xfrm>
            <a:off x="2216150" y="685800"/>
            <a:ext cx="24257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8" name="Google Shape;298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99" name="Google Shape;299;p2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26:notes"/>
          <p:cNvSpPr/>
          <p:nvPr>
            <p:ph idx="2" type="sldImg"/>
          </p:nvPr>
        </p:nvSpPr>
        <p:spPr>
          <a:xfrm>
            <a:off x="2216150" y="685800"/>
            <a:ext cx="24258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7" name="Google Shape;307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08" name="Google Shape;308;p2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:notes"/>
          <p:cNvSpPr/>
          <p:nvPr>
            <p:ph idx="2" type="sldImg"/>
          </p:nvPr>
        </p:nvSpPr>
        <p:spPr>
          <a:xfrm>
            <a:off x="2216150" y="685800"/>
            <a:ext cx="24257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7" name="Google Shape;107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8" name="Google Shape;108;p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4:notes"/>
          <p:cNvSpPr/>
          <p:nvPr>
            <p:ph idx="2" type="sldImg"/>
          </p:nvPr>
        </p:nvSpPr>
        <p:spPr>
          <a:xfrm>
            <a:off x="2216150" y="685800"/>
            <a:ext cx="24257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6" name="Google Shape;116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7" name="Google Shape;117;p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:notes"/>
          <p:cNvSpPr/>
          <p:nvPr>
            <p:ph idx="2" type="sldImg"/>
          </p:nvPr>
        </p:nvSpPr>
        <p:spPr>
          <a:xfrm>
            <a:off x="2216150" y="685800"/>
            <a:ext cx="24257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5" name="Google Shape;125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26" name="Google Shape;126;p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6:notes"/>
          <p:cNvSpPr/>
          <p:nvPr>
            <p:ph idx="2" type="sldImg"/>
          </p:nvPr>
        </p:nvSpPr>
        <p:spPr>
          <a:xfrm>
            <a:off x="2216150" y="685800"/>
            <a:ext cx="24257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5" name="Google Shape;135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36" name="Google Shape;136;p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7:notes"/>
          <p:cNvSpPr/>
          <p:nvPr>
            <p:ph idx="2" type="sldImg"/>
          </p:nvPr>
        </p:nvSpPr>
        <p:spPr>
          <a:xfrm>
            <a:off x="2216150" y="685800"/>
            <a:ext cx="24257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3" name="Google Shape;143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44" name="Google Shape;144;p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8:notes"/>
          <p:cNvSpPr/>
          <p:nvPr>
            <p:ph idx="2" type="sldImg"/>
          </p:nvPr>
        </p:nvSpPr>
        <p:spPr>
          <a:xfrm>
            <a:off x="2216150" y="685800"/>
            <a:ext cx="24257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1" name="Google Shape;151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52" name="Google Shape;152;p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9:notes"/>
          <p:cNvSpPr/>
          <p:nvPr>
            <p:ph idx="2" type="sldImg"/>
          </p:nvPr>
        </p:nvSpPr>
        <p:spPr>
          <a:xfrm>
            <a:off x="2216150" y="685800"/>
            <a:ext cx="24257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8" name="Google Shape;158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59" name="Google Shape;159;p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type="ctrTitle"/>
          </p:nvPr>
        </p:nvSpPr>
        <p:spPr>
          <a:xfrm>
            <a:off x="567214" y="3320407"/>
            <a:ext cx="6428423" cy="229112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1134428" y="6056895"/>
            <a:ext cx="5293995" cy="27315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  <a:defRPr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8" name="Google Shape;18;p2"/>
          <p:cNvSpPr txBox="1"/>
          <p:nvPr>
            <p:ph idx="10" type="dt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1" type="ftr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"/>
          <p:cNvSpPr txBox="1"/>
          <p:nvPr>
            <p:ph idx="12" type="sldNum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/>
          <p:nvPr>
            <p:ph type="title"/>
          </p:nvPr>
        </p:nvSpPr>
        <p:spPr>
          <a:xfrm>
            <a:off x="378143" y="428041"/>
            <a:ext cx="6806565" cy="17814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1"/>
          <p:cNvSpPr txBox="1"/>
          <p:nvPr>
            <p:ph idx="1" type="body"/>
          </p:nvPr>
        </p:nvSpPr>
        <p:spPr>
          <a:xfrm rot="5400000">
            <a:off x="254422" y="2617737"/>
            <a:ext cx="7054007" cy="68065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11"/>
          <p:cNvSpPr txBox="1"/>
          <p:nvPr>
            <p:ph idx="10" type="dt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1"/>
          <p:cNvSpPr txBox="1"/>
          <p:nvPr>
            <p:ph idx="11" type="ftr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1"/>
          <p:cNvSpPr txBox="1"/>
          <p:nvPr>
            <p:ph idx="12" type="sldNum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/>
          <p:nvPr>
            <p:ph type="title"/>
          </p:nvPr>
        </p:nvSpPr>
        <p:spPr>
          <a:xfrm rot="5400000">
            <a:off x="1773896" y="4137212"/>
            <a:ext cx="9119981" cy="170164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2"/>
          <p:cNvSpPr txBox="1"/>
          <p:nvPr>
            <p:ph idx="1" type="body"/>
          </p:nvPr>
        </p:nvSpPr>
        <p:spPr>
          <a:xfrm rot="5400000">
            <a:off x="-1692409" y="2498594"/>
            <a:ext cx="9119981" cy="49788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12"/>
          <p:cNvSpPr txBox="1"/>
          <p:nvPr>
            <p:ph idx="10" type="dt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2"/>
          <p:cNvSpPr txBox="1"/>
          <p:nvPr>
            <p:ph idx="11" type="ftr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2"/>
          <p:cNvSpPr txBox="1"/>
          <p:nvPr>
            <p:ph idx="12" type="sldNum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/>
          <p:nvPr>
            <p:ph type="title"/>
          </p:nvPr>
        </p:nvSpPr>
        <p:spPr>
          <a:xfrm>
            <a:off x="378143" y="428041"/>
            <a:ext cx="6806565" cy="17814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" type="body"/>
          </p:nvPr>
        </p:nvSpPr>
        <p:spPr>
          <a:xfrm>
            <a:off x="378143" y="2494016"/>
            <a:ext cx="6806565" cy="705400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0" type="dt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11" type="ftr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"/>
          <p:cNvSpPr txBox="1"/>
          <p:nvPr>
            <p:ph idx="12" type="sldNum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/>
          <p:nvPr>
            <p:ph type="title"/>
          </p:nvPr>
        </p:nvSpPr>
        <p:spPr>
          <a:xfrm>
            <a:off x="597413" y="6868441"/>
            <a:ext cx="6428423" cy="21228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Calibri"/>
              <a:buNone/>
              <a:defRPr b="1" sz="400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" type="body"/>
          </p:nvPr>
        </p:nvSpPr>
        <p:spPr>
          <a:xfrm>
            <a:off x="597413" y="4530301"/>
            <a:ext cx="6428423" cy="233813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0" name="Google Shape;30;p4"/>
          <p:cNvSpPr txBox="1"/>
          <p:nvPr>
            <p:ph idx="10" type="dt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4"/>
          <p:cNvSpPr txBox="1"/>
          <p:nvPr>
            <p:ph idx="11" type="ftr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4"/>
          <p:cNvSpPr txBox="1"/>
          <p:nvPr>
            <p:ph idx="12" type="sldNum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"/>
          <p:cNvSpPr txBox="1"/>
          <p:nvPr>
            <p:ph type="title"/>
          </p:nvPr>
        </p:nvSpPr>
        <p:spPr>
          <a:xfrm>
            <a:off x="378143" y="428041"/>
            <a:ext cx="6806565" cy="17814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" type="body"/>
          </p:nvPr>
        </p:nvSpPr>
        <p:spPr>
          <a:xfrm>
            <a:off x="378142" y="2494016"/>
            <a:ext cx="3340259" cy="705400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  <a:defRPr sz="2800"/>
            </a:lvl1pPr>
            <a:lvl2pPr indent="-381000" lvl="1" marL="9144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Char char="–"/>
              <a:defRPr sz="2400"/>
            </a:lvl2pPr>
            <a:lvl3pPr indent="-355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»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6" name="Google Shape;36;p5"/>
          <p:cNvSpPr txBox="1"/>
          <p:nvPr>
            <p:ph idx="2" type="body"/>
          </p:nvPr>
        </p:nvSpPr>
        <p:spPr>
          <a:xfrm>
            <a:off x="3844449" y="2494016"/>
            <a:ext cx="3340259" cy="705400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  <a:defRPr sz="2800"/>
            </a:lvl1pPr>
            <a:lvl2pPr indent="-381000" lvl="1" marL="9144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Char char="–"/>
              <a:defRPr sz="2400"/>
            </a:lvl2pPr>
            <a:lvl3pPr indent="-355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»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7" name="Google Shape;37;p5"/>
          <p:cNvSpPr txBox="1"/>
          <p:nvPr>
            <p:ph idx="10" type="dt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5"/>
          <p:cNvSpPr txBox="1"/>
          <p:nvPr>
            <p:ph idx="11" type="ftr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5"/>
          <p:cNvSpPr txBox="1"/>
          <p:nvPr>
            <p:ph idx="12" type="sldNum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/>
          <p:nvPr>
            <p:ph type="title"/>
          </p:nvPr>
        </p:nvSpPr>
        <p:spPr>
          <a:xfrm>
            <a:off x="378143" y="428041"/>
            <a:ext cx="6806565" cy="17814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" type="body"/>
          </p:nvPr>
        </p:nvSpPr>
        <p:spPr>
          <a:xfrm>
            <a:off x="378143" y="2392573"/>
            <a:ext cx="3341572" cy="99711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6"/>
          <p:cNvSpPr txBox="1"/>
          <p:nvPr>
            <p:ph idx="2" type="body"/>
          </p:nvPr>
        </p:nvSpPr>
        <p:spPr>
          <a:xfrm>
            <a:off x="378143" y="3389684"/>
            <a:ext cx="3341572" cy="61583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  <a:defRPr sz="2400"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–"/>
              <a:defRPr sz="2000"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/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Char char="–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Char char="»"/>
              <a:defRPr sz="1600"/>
            </a:lvl5pPr>
            <a:lvl6pPr indent="-3302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4" name="Google Shape;44;p6"/>
          <p:cNvSpPr txBox="1"/>
          <p:nvPr>
            <p:ph idx="3" type="body"/>
          </p:nvPr>
        </p:nvSpPr>
        <p:spPr>
          <a:xfrm>
            <a:off x="3841823" y="2392573"/>
            <a:ext cx="3342885" cy="99711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6"/>
          <p:cNvSpPr txBox="1"/>
          <p:nvPr>
            <p:ph idx="4" type="body"/>
          </p:nvPr>
        </p:nvSpPr>
        <p:spPr>
          <a:xfrm>
            <a:off x="3841823" y="3389684"/>
            <a:ext cx="3342885" cy="61583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  <a:defRPr sz="2400"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–"/>
              <a:defRPr sz="2000"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/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Char char="–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Char char="»"/>
              <a:defRPr sz="1600"/>
            </a:lvl5pPr>
            <a:lvl6pPr indent="-3302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6" name="Google Shape;46;p6"/>
          <p:cNvSpPr txBox="1"/>
          <p:nvPr>
            <p:ph idx="10" type="dt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6"/>
          <p:cNvSpPr txBox="1"/>
          <p:nvPr>
            <p:ph idx="11" type="ftr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6"/>
          <p:cNvSpPr txBox="1"/>
          <p:nvPr>
            <p:ph idx="12" type="sldNum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7"/>
          <p:cNvSpPr txBox="1"/>
          <p:nvPr>
            <p:ph type="title"/>
          </p:nvPr>
        </p:nvSpPr>
        <p:spPr>
          <a:xfrm>
            <a:off x="378143" y="428041"/>
            <a:ext cx="6806565" cy="17814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7"/>
          <p:cNvSpPr txBox="1"/>
          <p:nvPr>
            <p:ph idx="10" type="dt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7"/>
          <p:cNvSpPr txBox="1"/>
          <p:nvPr>
            <p:ph idx="11" type="ftr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7"/>
          <p:cNvSpPr txBox="1"/>
          <p:nvPr>
            <p:ph idx="12" type="sldNum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/>
          <p:nvPr>
            <p:ph idx="10" type="dt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8"/>
          <p:cNvSpPr txBox="1"/>
          <p:nvPr>
            <p:ph idx="11" type="ftr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8"/>
          <p:cNvSpPr txBox="1"/>
          <p:nvPr>
            <p:ph idx="12" type="sldNum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>
            <p:ph type="title"/>
          </p:nvPr>
        </p:nvSpPr>
        <p:spPr>
          <a:xfrm>
            <a:off x="378143" y="425566"/>
            <a:ext cx="2488126" cy="181113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Calibri"/>
              <a:buNone/>
              <a:defRPr b="1" sz="2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" type="body"/>
          </p:nvPr>
        </p:nvSpPr>
        <p:spPr>
          <a:xfrm>
            <a:off x="2956864" y="425567"/>
            <a:ext cx="4227843" cy="91224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Char char="–"/>
              <a:defRPr sz="2800"/>
            </a:lvl2pPr>
            <a:lvl3pPr indent="-381000" lvl="2" marL="1371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–"/>
              <a:defRPr sz="2000"/>
            </a:lvl4pPr>
            <a:lvl5pPr indent="-3556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»"/>
              <a:defRPr sz="2000"/>
            </a:lvl5pPr>
            <a:lvl6pPr indent="-355600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9"/>
          <p:cNvSpPr txBox="1"/>
          <p:nvPr>
            <p:ph idx="2" type="body"/>
          </p:nvPr>
        </p:nvSpPr>
        <p:spPr>
          <a:xfrm>
            <a:off x="378143" y="2236697"/>
            <a:ext cx="2488126" cy="73113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2" name="Google Shape;62;p9"/>
          <p:cNvSpPr txBox="1"/>
          <p:nvPr>
            <p:ph idx="10" type="dt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9"/>
          <p:cNvSpPr txBox="1"/>
          <p:nvPr>
            <p:ph idx="11" type="ftr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9"/>
          <p:cNvSpPr txBox="1"/>
          <p:nvPr>
            <p:ph idx="12" type="sldNum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/>
          <p:nvPr>
            <p:ph type="title"/>
          </p:nvPr>
        </p:nvSpPr>
        <p:spPr>
          <a:xfrm>
            <a:off x="1482372" y="7482047"/>
            <a:ext cx="4537710" cy="88329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Calibri"/>
              <a:buNone/>
              <a:defRPr b="1" sz="2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/>
          <p:nvPr>
            <p:ph idx="2" type="pic"/>
          </p:nvPr>
        </p:nvSpPr>
        <p:spPr>
          <a:xfrm>
            <a:off x="1482372" y="955049"/>
            <a:ext cx="4537710" cy="6413183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0"/>
          <p:cNvSpPr txBox="1"/>
          <p:nvPr>
            <p:ph idx="1" type="body"/>
          </p:nvPr>
        </p:nvSpPr>
        <p:spPr>
          <a:xfrm>
            <a:off x="1482372" y="8365344"/>
            <a:ext cx="4537710" cy="12544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9" name="Google Shape;69;p10"/>
          <p:cNvSpPr txBox="1"/>
          <p:nvPr>
            <p:ph idx="10" type="dt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0"/>
          <p:cNvSpPr txBox="1"/>
          <p:nvPr>
            <p:ph idx="11" type="ftr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0"/>
          <p:cNvSpPr txBox="1"/>
          <p:nvPr>
            <p:ph idx="12" type="sldNum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378143" y="428041"/>
            <a:ext cx="6806565" cy="17814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378143" y="2494016"/>
            <a:ext cx="6806565" cy="705400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-406400" lvl="1" marL="9144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-3556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-35560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4.png"/><Relationship Id="rId4" Type="http://schemas.openxmlformats.org/officeDocument/2006/relationships/image" Target="../media/image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0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7.png"/><Relationship Id="rId4" Type="http://schemas.openxmlformats.org/officeDocument/2006/relationships/image" Target="../media/image16.png"/><Relationship Id="rId5" Type="http://schemas.openxmlformats.org/officeDocument/2006/relationships/image" Target="../media/image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0.png"/><Relationship Id="rId4" Type="http://schemas.openxmlformats.org/officeDocument/2006/relationships/image" Target="../media/image30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0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0.png"/><Relationship Id="rId4" Type="http://schemas.openxmlformats.org/officeDocument/2006/relationships/image" Target="../media/image30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0.png"/><Relationship Id="rId4" Type="http://schemas.openxmlformats.org/officeDocument/2006/relationships/image" Target="../media/image30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9.png"/><Relationship Id="rId5" Type="http://schemas.openxmlformats.org/officeDocument/2006/relationships/image" Target="../media/image7.png"/><Relationship Id="rId6" Type="http://schemas.openxmlformats.org/officeDocument/2006/relationships/image" Target="../media/image14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6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7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4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4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9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8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9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3"/>
          <p:cNvSpPr txBox="1"/>
          <p:nvPr>
            <p:ph type="ctrTitle"/>
          </p:nvPr>
        </p:nvSpPr>
        <p:spPr>
          <a:xfrm>
            <a:off x="567225" y="4867325"/>
            <a:ext cx="6428400" cy="3017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rPr b="1" lang="en-U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Humanising Healthcare</a:t>
            </a:r>
            <a:endParaRPr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70310"/>
              <a:buNone/>
            </a:pPr>
            <a:r>
              <a:t/>
            </a:r>
            <a:endParaRPr b="1" sz="2844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rPr b="1" lang="en-U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Co-production </a:t>
            </a:r>
            <a:endParaRPr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rPr b="1" lang="en-U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Workshop [Number]</a:t>
            </a:r>
            <a:endParaRPr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rPr b="1" lang="en-U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Online </a:t>
            </a:r>
            <a:endParaRPr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rPr b="1" lang="en-U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Date</a:t>
            </a:r>
            <a:endParaRPr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 u="sng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 u="sng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 u="sng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 u="sng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13"/>
          <p:cNvSpPr txBox="1"/>
          <p:nvPr>
            <p:ph idx="12" type="sldNum"/>
          </p:nvPr>
        </p:nvSpPr>
        <p:spPr>
          <a:xfrm>
            <a:off x="5420043" y="9906785"/>
            <a:ext cx="1764600" cy="56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91" name="Google Shape;91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80525" y="140825"/>
            <a:ext cx="3424550" cy="35158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2"/>
          <p:cNvSpPr txBox="1"/>
          <p:nvPr>
            <p:ph type="ctrTitle"/>
          </p:nvPr>
        </p:nvSpPr>
        <p:spPr>
          <a:xfrm>
            <a:off x="567225" y="4575279"/>
            <a:ext cx="6428400" cy="103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rPr b="1" lang="en-US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You have helped us recruit two wonderful research associates </a:t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p22"/>
          <p:cNvSpPr txBox="1"/>
          <p:nvPr>
            <p:ph idx="12" type="sldNum"/>
          </p:nvPr>
        </p:nvSpPr>
        <p:spPr>
          <a:xfrm>
            <a:off x="5420043" y="9906785"/>
            <a:ext cx="1764600" cy="56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72" name="Google Shape;172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58050" y="304800"/>
            <a:ext cx="4270479" cy="42704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158050" y="8158599"/>
            <a:ext cx="3595929" cy="1748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3"/>
          <p:cNvSpPr txBox="1"/>
          <p:nvPr>
            <p:ph type="ctrTitle"/>
          </p:nvPr>
        </p:nvSpPr>
        <p:spPr>
          <a:xfrm>
            <a:off x="3095900" y="259425"/>
            <a:ext cx="3899700" cy="411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b="1" lang="en-US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Dr Nikita Hayden will research the [X]</a:t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Google Shape;180;p23"/>
          <p:cNvSpPr txBox="1"/>
          <p:nvPr>
            <p:ph idx="12" type="sldNum"/>
          </p:nvPr>
        </p:nvSpPr>
        <p:spPr>
          <a:xfrm>
            <a:off x="5420043" y="9906785"/>
            <a:ext cx="1764600" cy="56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81" name="Google Shape;181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9425" y="189725"/>
            <a:ext cx="2409825" cy="3286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4"/>
          <p:cNvSpPr txBox="1"/>
          <p:nvPr>
            <p:ph type="ctrTitle"/>
          </p:nvPr>
        </p:nvSpPr>
        <p:spPr>
          <a:xfrm>
            <a:off x="3095900" y="259425"/>
            <a:ext cx="3899700" cy="411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b="1" lang="en-US">
                <a:solidFill>
                  <a:schemeClr val="dk1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Bojana Daw Srdanovic</a:t>
            </a:r>
            <a:r>
              <a:rPr b="1" lang="en-U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will research the []</a:t>
            </a:r>
            <a:endParaRPr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p24"/>
          <p:cNvSpPr txBox="1"/>
          <p:nvPr>
            <p:ph idx="12" type="sldNum"/>
          </p:nvPr>
        </p:nvSpPr>
        <p:spPr>
          <a:xfrm>
            <a:off x="5420043" y="9906785"/>
            <a:ext cx="1764600" cy="56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89" name="Google Shape;189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7000" y="348053"/>
            <a:ext cx="2440325" cy="32537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25"/>
          <p:cNvSpPr txBox="1"/>
          <p:nvPr>
            <p:ph idx="1" type="subTitle"/>
          </p:nvPr>
        </p:nvSpPr>
        <p:spPr>
          <a:xfrm>
            <a:off x="1134428" y="6056895"/>
            <a:ext cx="5294100" cy="273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3200"/>
              <a:buNone/>
            </a:pPr>
            <a:r>
              <a:t/>
            </a:r>
            <a:endParaRPr/>
          </a:p>
        </p:txBody>
      </p:sp>
      <p:sp>
        <p:nvSpPr>
          <p:cNvPr id="196" name="Google Shape;196;p25"/>
          <p:cNvSpPr txBox="1"/>
          <p:nvPr>
            <p:ph idx="12" type="sldNum"/>
          </p:nvPr>
        </p:nvSpPr>
        <p:spPr>
          <a:xfrm>
            <a:off x="5420043" y="9906785"/>
            <a:ext cx="1764600" cy="56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aphicFrame>
        <p:nvGraphicFramePr>
          <p:cNvPr id="197" name="Google Shape;197;p25"/>
          <p:cNvGraphicFramePr/>
          <p:nvPr/>
        </p:nvGraphicFramePr>
        <p:xfrm>
          <a:off x="3647100" y="13274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{6608FADF-C9AF-415E-BDF3-E44FA2C23D33}</a:tableStyleId>
              </a:tblPr>
              <a:tblGrid>
                <a:gridCol w="3263700"/>
              </a:tblGrid>
              <a:tr h="22914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b="1" lang="en-US" sz="3000" u="none" cap="none" strike="noStrike"/>
                        <a:t>Inclusive interviewing works</a:t>
                      </a:r>
                      <a:endParaRPr b="1" sz="3000" u="none" cap="none" strike="noStrike"/>
                    </a:p>
                  </a:txBody>
                  <a:tcPr marT="91425" marB="91425" marR="91425" marL="91425"/>
                </a:tc>
              </a:tr>
              <a:tr h="32823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b="1" lang="en-US" sz="3000" u="none" cap="none" strike="noStrike"/>
                        <a:t>Your first choice was the same as the interview panel’s first choice</a:t>
                      </a:r>
                      <a:endParaRPr b="1" sz="3000" u="none" cap="none" strike="noStrike"/>
                    </a:p>
                  </a:txBody>
                  <a:tcPr marT="91425" marB="91425" marR="91425" marL="91425"/>
                </a:tc>
              </a:tr>
              <a:tr h="31975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b="1" lang="en-US" sz="3000" u="none" cap="none" strike="noStrike"/>
                        <a:t>Katherine is also including project partners in interviews in future</a:t>
                      </a:r>
                      <a:endParaRPr b="1" sz="3000" u="none" cap="none" strike="noStrike"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198" name="Google Shape;198;p25"/>
          <p:cNvSpPr txBox="1"/>
          <p:nvPr/>
        </p:nvSpPr>
        <p:spPr>
          <a:xfrm>
            <a:off x="674525" y="294025"/>
            <a:ext cx="60189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rPr b="1" i="0" lang="en-US" sz="3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have we learnt?</a:t>
            </a:r>
            <a:endParaRPr b="1" i="0" sz="3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9" name="Google Shape;199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95450" y="3475325"/>
            <a:ext cx="3448050" cy="3409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67850" y="1248600"/>
            <a:ext cx="1905000" cy="1905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2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59325" y="7587450"/>
            <a:ext cx="1905000" cy="19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26"/>
          <p:cNvSpPr txBox="1"/>
          <p:nvPr>
            <p:ph type="ctrTitle"/>
          </p:nvPr>
        </p:nvSpPr>
        <p:spPr>
          <a:xfrm>
            <a:off x="567225" y="4575279"/>
            <a:ext cx="6428400" cy="103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rPr b="1" lang="en-US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 There is  money to pay you as an Advocacy-based research excellent organisation to be members of the Executive </a:t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8" name="Google Shape;208;p26"/>
          <p:cNvSpPr txBox="1"/>
          <p:nvPr>
            <p:ph idx="12" type="sldNum"/>
          </p:nvPr>
        </p:nvSpPr>
        <p:spPr>
          <a:xfrm>
            <a:off x="5420043" y="9906785"/>
            <a:ext cx="1764600" cy="56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09" name="Google Shape;209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07250" y="724700"/>
            <a:ext cx="4348350" cy="4348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27"/>
          <p:cNvSpPr txBox="1"/>
          <p:nvPr>
            <p:ph type="ctrTitle"/>
          </p:nvPr>
        </p:nvSpPr>
        <p:spPr>
          <a:xfrm>
            <a:off x="567225" y="4575279"/>
            <a:ext cx="6428400" cy="103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rPr lang="en-US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The University of Sheffield has sent you a</a:t>
            </a:r>
            <a:r>
              <a:rPr b="1" lang="en-US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 working together agreement</a:t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6" name="Google Shape;216;p27"/>
          <p:cNvSpPr txBox="1"/>
          <p:nvPr>
            <p:ph idx="12" type="sldNum"/>
          </p:nvPr>
        </p:nvSpPr>
        <p:spPr>
          <a:xfrm>
            <a:off x="5420043" y="9906785"/>
            <a:ext cx="1764600" cy="56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17" name="Google Shape;217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6275" y="7493429"/>
            <a:ext cx="6210300" cy="2743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2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830050" y="619375"/>
            <a:ext cx="4089307" cy="42704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28"/>
          <p:cNvSpPr txBox="1"/>
          <p:nvPr>
            <p:ph type="ctrTitle"/>
          </p:nvPr>
        </p:nvSpPr>
        <p:spPr>
          <a:xfrm>
            <a:off x="567225" y="4575279"/>
            <a:ext cx="6428400" cy="103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rPr lang="en-US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You have told us these </a:t>
            </a:r>
            <a:r>
              <a:rPr b="1" lang="en-US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Agreements </a:t>
            </a:r>
            <a:r>
              <a:rPr lang="en-US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are too difficult to read</a:t>
            </a:r>
            <a:endParaRPr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5" name="Google Shape;225;p28"/>
          <p:cNvSpPr txBox="1"/>
          <p:nvPr>
            <p:ph idx="12" type="sldNum"/>
          </p:nvPr>
        </p:nvSpPr>
        <p:spPr>
          <a:xfrm>
            <a:off x="5420043" y="9906785"/>
            <a:ext cx="1764600" cy="56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26" name="Google Shape;226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30050" y="619375"/>
            <a:ext cx="4089307" cy="42704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29"/>
          <p:cNvSpPr txBox="1"/>
          <p:nvPr>
            <p:ph type="ctrTitle"/>
          </p:nvPr>
        </p:nvSpPr>
        <p:spPr>
          <a:xfrm>
            <a:off x="567225" y="4575279"/>
            <a:ext cx="6428400" cy="103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rPr lang="en-US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Katherine has written a Plain English </a:t>
            </a:r>
            <a:r>
              <a:rPr b="1" lang="en-US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Agreement</a:t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rPr lang="en-US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and we have sent this to you</a:t>
            </a:r>
            <a:endParaRPr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" name="Google Shape;233;p29"/>
          <p:cNvSpPr txBox="1"/>
          <p:nvPr>
            <p:ph idx="12" type="sldNum"/>
          </p:nvPr>
        </p:nvSpPr>
        <p:spPr>
          <a:xfrm>
            <a:off x="5420043" y="9906785"/>
            <a:ext cx="1764600" cy="56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34" name="Google Shape;234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97288" y="7817575"/>
            <a:ext cx="5554825" cy="245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p2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022176" y="637425"/>
            <a:ext cx="3265251" cy="34099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30"/>
          <p:cNvSpPr txBox="1"/>
          <p:nvPr>
            <p:ph type="ctrTitle"/>
          </p:nvPr>
        </p:nvSpPr>
        <p:spPr>
          <a:xfrm>
            <a:off x="567225" y="4575279"/>
            <a:ext cx="6428400" cy="103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rPr lang="en-US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Expect the final Plain English Agreements by January 2023</a:t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2" name="Google Shape;242;p30"/>
          <p:cNvSpPr txBox="1"/>
          <p:nvPr>
            <p:ph idx="12" type="sldNum"/>
          </p:nvPr>
        </p:nvSpPr>
        <p:spPr>
          <a:xfrm>
            <a:off x="5420043" y="9906785"/>
            <a:ext cx="1764600" cy="56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43" name="Google Shape;243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97288" y="7817575"/>
            <a:ext cx="5554825" cy="245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" name="Google Shape;244;p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830050" y="619375"/>
            <a:ext cx="4089307" cy="42704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31"/>
          <p:cNvSpPr txBox="1"/>
          <p:nvPr>
            <p:ph type="ctrTitle"/>
          </p:nvPr>
        </p:nvSpPr>
        <p:spPr>
          <a:xfrm>
            <a:off x="567225" y="4575279"/>
            <a:ext cx="6428400" cy="103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rPr b="1" lang="en-US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The Executive </a:t>
            </a:r>
            <a:r>
              <a:rPr lang="en-US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is a group of bosses that manages, leads and guides the projects</a:t>
            </a:r>
            <a:endParaRPr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1" name="Google Shape;251;p31"/>
          <p:cNvSpPr txBox="1"/>
          <p:nvPr>
            <p:ph idx="12" type="sldNum"/>
          </p:nvPr>
        </p:nvSpPr>
        <p:spPr>
          <a:xfrm>
            <a:off x="5420043" y="9906785"/>
            <a:ext cx="1764600" cy="56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52" name="Google Shape;252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25325" y="1507300"/>
            <a:ext cx="1905000" cy="19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4"/>
          <p:cNvSpPr txBox="1"/>
          <p:nvPr>
            <p:ph idx="1" type="subTitle"/>
          </p:nvPr>
        </p:nvSpPr>
        <p:spPr>
          <a:xfrm>
            <a:off x="1134428" y="6056895"/>
            <a:ext cx="5294100" cy="273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3200"/>
              <a:buNone/>
            </a:pPr>
            <a:r>
              <a:t/>
            </a:r>
            <a:endParaRPr/>
          </a:p>
        </p:txBody>
      </p:sp>
      <p:sp>
        <p:nvSpPr>
          <p:cNvPr id="98" name="Google Shape;98;p14"/>
          <p:cNvSpPr txBox="1"/>
          <p:nvPr>
            <p:ph idx="12" type="sldNum"/>
          </p:nvPr>
        </p:nvSpPr>
        <p:spPr>
          <a:xfrm>
            <a:off x="5420043" y="9906785"/>
            <a:ext cx="1764600" cy="56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aphicFrame>
        <p:nvGraphicFramePr>
          <p:cNvPr id="99" name="Google Shape;99;p14"/>
          <p:cNvGraphicFramePr/>
          <p:nvPr/>
        </p:nvGraphicFramePr>
        <p:xfrm>
          <a:off x="194574" y="14583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{6608FADF-C9AF-415E-BDF3-E44FA2C23D33}</a:tableStyleId>
              </a:tblPr>
              <a:tblGrid>
                <a:gridCol w="3282975"/>
                <a:gridCol w="3733725"/>
              </a:tblGrid>
              <a:tr h="15975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600"/>
                        <a:buFont typeface="Arial"/>
                        <a:buNone/>
                      </a:pPr>
                      <a:r>
                        <a:t/>
                      </a:r>
                      <a:endParaRPr b="1" sz="26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600"/>
                        <a:buFont typeface="Arial"/>
                        <a:buNone/>
                      </a:pPr>
                      <a:r>
                        <a:rPr b="1" lang="en-US" sz="2600" u="none" cap="none" strike="noStrike">
                          <a:solidFill>
                            <a:schemeClr val="dk1"/>
                          </a:solidFill>
                        </a:rPr>
                        <a:t>Introductions</a:t>
                      </a:r>
                      <a:endParaRPr sz="3000" u="none" cap="none" strike="noStrike"/>
                    </a:p>
                  </a:txBody>
                  <a:tcPr marT="91425" marB="91425" marR="91425" marL="91425"/>
                </a:tc>
              </a:tr>
              <a:tr h="22427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600"/>
                        <a:buFont typeface="Arial"/>
                        <a:buNone/>
                      </a:pPr>
                      <a:r>
                        <a:t/>
                      </a:r>
                      <a:endParaRPr b="1" sz="26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600"/>
                        <a:buFont typeface="Arial"/>
                        <a:buNone/>
                      </a:pPr>
                      <a:r>
                        <a:rPr b="1" lang="en-US" sz="2600" u="none" cap="none" strike="noStrike">
                          <a:solidFill>
                            <a:schemeClr val="dk1"/>
                          </a:solidFill>
                        </a:rPr>
                        <a:t>Update on the project</a:t>
                      </a:r>
                      <a:endParaRPr sz="3000" u="none" cap="none" strike="noStrike"/>
                    </a:p>
                  </a:txBody>
                  <a:tcPr marT="91425" marB="91425" marR="91425" marL="91425"/>
                </a:tc>
              </a:tr>
              <a:tr h="22427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600"/>
                        <a:buFont typeface="Arial"/>
                        <a:buNone/>
                      </a:pPr>
                      <a:r>
                        <a:t/>
                      </a:r>
                      <a:endParaRPr b="1" sz="26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600"/>
                        <a:buFont typeface="Arial"/>
                        <a:buNone/>
                      </a:pPr>
                      <a:r>
                        <a:rPr b="1" lang="en-US" sz="2600" u="none" cap="none" strike="noStrike">
                          <a:solidFill>
                            <a:schemeClr val="dk1"/>
                          </a:solidFill>
                        </a:rPr>
                        <a:t>Our timetable for 2023</a:t>
                      </a:r>
                      <a:endParaRPr sz="3000" u="none" cap="none" strike="noStrike"/>
                    </a:p>
                  </a:txBody>
                  <a:tcPr marT="91425" marB="91425" marR="91425" marL="91425"/>
                </a:tc>
              </a:tr>
              <a:tr h="22427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600"/>
                        <a:buFont typeface="Arial"/>
                        <a:buNone/>
                      </a:pPr>
                      <a:r>
                        <a:t/>
                      </a:r>
                      <a:endParaRPr b="1" sz="26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600"/>
                        <a:buFont typeface="Arial"/>
                        <a:buNone/>
                      </a:pPr>
                      <a:r>
                        <a:rPr b="1" lang="en-US" sz="2600" u="none" cap="none" strike="noStrike">
                          <a:solidFill>
                            <a:schemeClr val="dk1"/>
                          </a:solidFill>
                        </a:rPr>
                        <a:t>This is our first Online Co-production workshop today</a:t>
                      </a:r>
                      <a:endParaRPr sz="3000" u="none" cap="none" strike="noStrike"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100" name="Google Shape;100;p14"/>
          <p:cNvSpPr txBox="1"/>
          <p:nvPr/>
        </p:nvSpPr>
        <p:spPr>
          <a:xfrm>
            <a:off x="674525" y="294025"/>
            <a:ext cx="6018900" cy="109257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Hello everyone, I am co-chairing the  meeting with Dan.  The aims today are; </a:t>
            </a:r>
            <a:endParaRPr b="1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1" name="Google Shape;101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0234" y="1458375"/>
            <a:ext cx="2731501" cy="10829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4575" y="3236506"/>
            <a:ext cx="2731499" cy="19316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1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65200" y="5530563"/>
            <a:ext cx="2476524" cy="16759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20835" y="7568875"/>
            <a:ext cx="2220900" cy="2220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32"/>
          <p:cNvSpPr txBox="1"/>
          <p:nvPr>
            <p:ph type="ctrTitle"/>
          </p:nvPr>
        </p:nvSpPr>
        <p:spPr>
          <a:xfrm>
            <a:off x="567225" y="4575279"/>
            <a:ext cx="6428400" cy="103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52028"/>
              <a:buNone/>
            </a:pPr>
            <a:r>
              <a:t/>
            </a:r>
            <a:endParaRPr b="1" sz="3843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52028"/>
              <a:buNone/>
            </a:pPr>
            <a:r>
              <a:t/>
            </a:r>
            <a:endParaRPr b="1" sz="3843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52028"/>
              <a:buNone/>
            </a:pPr>
            <a:r>
              <a:t/>
            </a:r>
            <a:endParaRPr b="1" sz="3843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52028"/>
              <a:buNone/>
            </a:pPr>
            <a:r>
              <a:rPr b="1" lang="en-US" sz="3843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The Executive will meet online - to manage and review the project</a:t>
            </a:r>
            <a:endParaRPr b="1" sz="3843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52028"/>
              <a:buNone/>
            </a:pPr>
            <a:r>
              <a:t/>
            </a:r>
            <a:endParaRPr b="1" sz="3843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52028"/>
              <a:buNone/>
            </a:pPr>
            <a:r>
              <a:rPr b="1" lang="en-US" sz="3843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To keep a check on the project over the whole three years</a:t>
            </a:r>
            <a:endParaRPr b="1" sz="3843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52028"/>
              <a:buNone/>
            </a:pPr>
            <a:r>
              <a:t/>
            </a:r>
            <a:endParaRPr b="1" sz="3843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9" name="Google Shape;259;p32"/>
          <p:cNvSpPr txBox="1"/>
          <p:nvPr>
            <p:ph idx="12" type="sldNum"/>
          </p:nvPr>
        </p:nvSpPr>
        <p:spPr>
          <a:xfrm>
            <a:off x="5420043" y="9906785"/>
            <a:ext cx="1764600" cy="56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60" name="Google Shape;260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84275" y="1479925"/>
            <a:ext cx="1905000" cy="19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33"/>
          <p:cNvSpPr txBox="1"/>
          <p:nvPr>
            <p:ph idx="1" type="subTitle"/>
          </p:nvPr>
        </p:nvSpPr>
        <p:spPr>
          <a:xfrm>
            <a:off x="1134428" y="6056895"/>
            <a:ext cx="5294100" cy="273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3200"/>
              <a:buNone/>
            </a:pPr>
            <a:r>
              <a:t/>
            </a:r>
            <a:endParaRPr/>
          </a:p>
        </p:txBody>
      </p:sp>
      <p:sp>
        <p:nvSpPr>
          <p:cNvPr id="267" name="Google Shape;267;p33"/>
          <p:cNvSpPr txBox="1"/>
          <p:nvPr>
            <p:ph idx="12" type="sldNum"/>
          </p:nvPr>
        </p:nvSpPr>
        <p:spPr>
          <a:xfrm>
            <a:off x="5420043" y="9906785"/>
            <a:ext cx="1764600" cy="56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aphicFrame>
        <p:nvGraphicFramePr>
          <p:cNvPr id="268" name="Google Shape;268;p33"/>
          <p:cNvGraphicFramePr/>
          <p:nvPr/>
        </p:nvGraphicFramePr>
        <p:xfrm>
          <a:off x="872836" y="1710186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{6608FADF-C9AF-415E-BDF3-E44FA2C23D33}</a:tableStyleId>
              </a:tblPr>
              <a:tblGrid>
                <a:gridCol w="2240225"/>
                <a:gridCol w="3706225"/>
              </a:tblGrid>
              <a:tr h="2104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600"/>
                        <a:buFont typeface="Arial"/>
                        <a:buNone/>
                      </a:pPr>
                      <a:r>
                        <a:rPr b="1" lang="en-US" sz="2600" u="none" cap="none" strike="noStrike"/>
                        <a:t>Our timetable for 2023</a:t>
                      </a:r>
                      <a:endParaRPr b="1" sz="26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t/>
                      </a:r>
                      <a:endParaRPr sz="3000" u="none" cap="none" strike="noStrike"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pic>
        <p:nvPicPr>
          <p:cNvPr id="269" name="Google Shape;269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12950" y="1710187"/>
            <a:ext cx="2904140" cy="1965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34"/>
          <p:cNvSpPr txBox="1"/>
          <p:nvPr>
            <p:ph type="ctrTitle"/>
          </p:nvPr>
        </p:nvSpPr>
        <p:spPr>
          <a:xfrm>
            <a:off x="567225" y="4575279"/>
            <a:ext cx="6428400" cy="103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rPr b="1" lang="en-US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In year one - Our Co-production workshops will focus on</a:t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rPr b="1" i="1" lang="en-US" u="sng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Method </a:t>
            </a:r>
            <a:r>
              <a:rPr b="1" lang="en-US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- how to research humanising healthcare</a:t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rPr b="1" i="1" lang="en-US" u="sng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Theory</a:t>
            </a:r>
            <a:r>
              <a:rPr b="1" lang="en-US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 - how to make sense of our research</a:t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6" name="Google Shape;276;p34"/>
          <p:cNvSpPr txBox="1"/>
          <p:nvPr>
            <p:ph idx="12" type="sldNum"/>
          </p:nvPr>
        </p:nvSpPr>
        <p:spPr>
          <a:xfrm>
            <a:off x="5420043" y="9906785"/>
            <a:ext cx="1764600" cy="56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77" name="Google Shape;277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58050" y="304800"/>
            <a:ext cx="3497575" cy="3497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35"/>
          <p:cNvSpPr txBox="1"/>
          <p:nvPr>
            <p:ph idx="1" type="subTitle"/>
          </p:nvPr>
        </p:nvSpPr>
        <p:spPr>
          <a:xfrm>
            <a:off x="1134428" y="6056895"/>
            <a:ext cx="5294100" cy="273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3200"/>
              <a:buNone/>
            </a:pPr>
            <a:r>
              <a:t/>
            </a:r>
            <a:endParaRPr/>
          </a:p>
        </p:txBody>
      </p:sp>
      <p:sp>
        <p:nvSpPr>
          <p:cNvPr id="284" name="Google Shape;284;p35"/>
          <p:cNvSpPr txBox="1"/>
          <p:nvPr>
            <p:ph idx="12" type="sldNum"/>
          </p:nvPr>
        </p:nvSpPr>
        <p:spPr>
          <a:xfrm>
            <a:off x="5420043" y="9906785"/>
            <a:ext cx="1764600" cy="56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aphicFrame>
        <p:nvGraphicFramePr>
          <p:cNvPr id="285" name="Google Shape;285;p35"/>
          <p:cNvGraphicFramePr/>
          <p:nvPr/>
        </p:nvGraphicFramePr>
        <p:xfrm>
          <a:off x="103800" y="14583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{6608FADF-C9AF-415E-BDF3-E44FA2C23D33}</a:tableStyleId>
              </a:tblPr>
              <a:tblGrid>
                <a:gridCol w="2537275"/>
                <a:gridCol w="4197675"/>
              </a:tblGrid>
              <a:tr h="22427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600"/>
                        <a:buFont typeface="Arial"/>
                        <a:buNone/>
                      </a:pPr>
                      <a:r>
                        <a:rPr b="1" lang="en-US" sz="2600" u="none" cap="none" strike="noStrike"/>
                        <a:t>Our first Online Co-production workshop today</a:t>
                      </a:r>
                      <a:endParaRPr b="1" sz="26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t/>
                      </a:r>
                      <a:endParaRPr sz="3000" u="none" cap="none" strike="noStrike"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286" name="Google Shape;286;p35"/>
          <p:cNvSpPr txBox="1"/>
          <p:nvPr/>
        </p:nvSpPr>
        <p:spPr>
          <a:xfrm>
            <a:off x="674525" y="294025"/>
            <a:ext cx="6018900" cy="7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Aims today</a:t>
            </a:r>
            <a:endParaRPr b="1" i="0" sz="3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7" name="Google Shape;287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05513" y="1105350"/>
            <a:ext cx="2731500" cy="2731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36"/>
          <p:cNvSpPr txBox="1"/>
          <p:nvPr>
            <p:ph type="ctrTitle"/>
          </p:nvPr>
        </p:nvSpPr>
        <p:spPr>
          <a:xfrm>
            <a:off x="567225" y="4575279"/>
            <a:ext cx="6428400" cy="103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52028"/>
              <a:buNone/>
            </a:pPr>
            <a:r>
              <a:t/>
            </a:r>
            <a:endParaRPr b="1" sz="3843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52028"/>
              <a:buNone/>
            </a:pPr>
            <a:r>
              <a:t/>
            </a:r>
            <a:endParaRPr b="1" sz="3843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52028"/>
              <a:buNone/>
            </a:pPr>
            <a:r>
              <a:t/>
            </a:r>
            <a:endParaRPr b="1" sz="3843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52028"/>
              <a:buNone/>
            </a:pPr>
            <a:r>
              <a:rPr b="1" lang="en-US" sz="3843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In our Executive </a:t>
            </a:r>
            <a:r>
              <a:rPr lang="en-US" sz="3750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in December last month you gave us the following </a:t>
            </a:r>
            <a:r>
              <a:rPr b="1" lang="en-US" sz="3750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Action Points</a:t>
            </a:r>
            <a:endParaRPr b="1" sz="3843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52028"/>
              <a:buNone/>
            </a:pPr>
            <a:r>
              <a:t/>
            </a:r>
            <a:endParaRPr sz="3843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52028"/>
              <a:buNone/>
            </a:pPr>
            <a:r>
              <a:t/>
            </a:r>
            <a:endParaRPr b="1" sz="3843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52028"/>
              <a:buNone/>
            </a:pPr>
            <a:r>
              <a:t/>
            </a:r>
            <a:endParaRPr b="1" sz="3843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4" name="Google Shape;294;p36"/>
          <p:cNvSpPr txBox="1"/>
          <p:nvPr>
            <p:ph idx="12" type="sldNum"/>
          </p:nvPr>
        </p:nvSpPr>
        <p:spPr>
          <a:xfrm>
            <a:off x="5420043" y="9906785"/>
            <a:ext cx="1764600" cy="56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95" name="Google Shape;295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32075" y="273526"/>
            <a:ext cx="3936125" cy="3936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37"/>
          <p:cNvSpPr txBox="1"/>
          <p:nvPr>
            <p:ph idx="1" type="subTitle"/>
          </p:nvPr>
        </p:nvSpPr>
        <p:spPr>
          <a:xfrm>
            <a:off x="1134428" y="6056895"/>
            <a:ext cx="5294100" cy="273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3200"/>
              <a:buNone/>
            </a:pPr>
            <a:r>
              <a:t/>
            </a:r>
            <a:endParaRPr/>
          </a:p>
        </p:txBody>
      </p:sp>
      <p:sp>
        <p:nvSpPr>
          <p:cNvPr id="302" name="Google Shape;302;p37"/>
          <p:cNvSpPr txBox="1"/>
          <p:nvPr>
            <p:ph idx="12" type="sldNum"/>
          </p:nvPr>
        </p:nvSpPr>
        <p:spPr>
          <a:xfrm>
            <a:off x="5420043" y="9906785"/>
            <a:ext cx="1764600" cy="56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aphicFrame>
        <p:nvGraphicFramePr>
          <p:cNvPr id="303" name="Google Shape;303;p37"/>
          <p:cNvGraphicFramePr/>
          <p:nvPr/>
        </p:nvGraphicFramePr>
        <p:xfrm>
          <a:off x="233900" y="-11556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{6608FADF-C9AF-415E-BDF3-E44FA2C23D33}</a:tableStyleId>
              </a:tblPr>
              <a:tblGrid>
                <a:gridCol w="3547525"/>
                <a:gridCol w="3547525"/>
              </a:tblGrid>
              <a:tr h="897225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b="1" lang="en-US" sz="3000" u="none" cap="none" strike="noStrike"/>
                        <a:t>Action points</a:t>
                      </a:r>
                      <a:endParaRPr b="1" sz="3000" u="none" cap="none" strike="noStrike"/>
                    </a:p>
                  </a:txBody>
                  <a:tcPr marT="91425" marB="91425" marR="91425" marL="91425"/>
                </a:tc>
                <a:tc hMerge="1"/>
              </a:tr>
              <a:tr h="35093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30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3000" u="none" cap="none" strike="noStrike">
                          <a:solidFill>
                            <a:schemeClr val="dk1"/>
                          </a:solidFill>
                        </a:rPr>
                        <a:t>[X]</a:t>
                      </a:r>
                      <a:endParaRPr sz="3000" u="none" cap="none" strike="noStrike"/>
                    </a:p>
                  </a:txBody>
                  <a:tcPr marT="91425" marB="91425" marR="91425" marL="91425"/>
                </a:tc>
              </a:tr>
              <a:tr h="2673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30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3000" u="none" cap="none" strike="noStrike">
                          <a:solidFill>
                            <a:schemeClr val="dk1"/>
                          </a:solidFill>
                        </a:rPr>
                        <a:t>[X]</a:t>
                      </a:r>
                      <a:endParaRPr sz="3000" u="none" cap="none" strike="noStrike">
                        <a:solidFill>
                          <a:schemeClr val="dk1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3000" u="none" cap="none" strike="noStrike"/>
                    </a:p>
                  </a:txBody>
                  <a:tcPr marT="91425" marB="91425" marR="91425" marL="91425"/>
                </a:tc>
              </a:tr>
              <a:tr h="31404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b="1" sz="3000" u="none" cap="none" strike="noStrike">
                        <a:highlight>
                          <a:srgbClr val="FFFFFF"/>
                        </a:highlight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3000" u="none" cap="none" strike="noStrike">
                        <a:highlight>
                          <a:srgbClr val="FFFFFF"/>
                        </a:highlight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600" u="none" cap="none" strike="noStrike">
                          <a:solidFill>
                            <a:schemeClr val="dk1"/>
                          </a:solidFill>
                        </a:rPr>
                        <a:t>[X]</a:t>
                      </a:r>
                      <a:endParaRPr sz="2600" u="none" cap="none" strike="noStrike">
                        <a:solidFill>
                          <a:schemeClr val="dk1"/>
                        </a:solidFill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3000" u="none" cap="none" strike="noStrike"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pic>
        <p:nvPicPr>
          <p:cNvPr id="304" name="Google Shape;304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66987" y="1408089"/>
            <a:ext cx="2647099" cy="29714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38"/>
          <p:cNvSpPr txBox="1"/>
          <p:nvPr>
            <p:ph type="ctrTitle"/>
          </p:nvPr>
        </p:nvSpPr>
        <p:spPr>
          <a:xfrm>
            <a:off x="567225" y="253093"/>
            <a:ext cx="6428400" cy="144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n-US">
                <a:solidFill>
                  <a:schemeClr val="dk1"/>
                </a:solidFill>
              </a:rPr>
              <a:t>Over to you</a:t>
            </a:r>
            <a:endParaRPr b="1">
              <a:solidFill>
                <a:schemeClr val="dk1"/>
              </a:solidFill>
            </a:endParaRPr>
          </a:p>
        </p:txBody>
      </p:sp>
      <p:sp>
        <p:nvSpPr>
          <p:cNvPr id="311" name="Google Shape;311;p38"/>
          <p:cNvSpPr txBox="1"/>
          <p:nvPr>
            <p:ph idx="1" type="subTitle"/>
          </p:nvPr>
        </p:nvSpPr>
        <p:spPr>
          <a:xfrm>
            <a:off x="1134428" y="6056895"/>
            <a:ext cx="5294100" cy="273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3200"/>
              <a:buNone/>
            </a:pPr>
            <a:r>
              <a:t/>
            </a:r>
            <a:endParaRPr/>
          </a:p>
        </p:txBody>
      </p:sp>
      <p:sp>
        <p:nvSpPr>
          <p:cNvPr id="312" name="Google Shape;312;p38"/>
          <p:cNvSpPr txBox="1"/>
          <p:nvPr>
            <p:ph idx="12" type="sldNum"/>
          </p:nvPr>
        </p:nvSpPr>
        <p:spPr>
          <a:xfrm>
            <a:off x="5420043" y="9906785"/>
            <a:ext cx="1764600" cy="56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13" name="Google Shape;313;p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6050" y="2138250"/>
            <a:ext cx="6272475" cy="6272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5"/>
          <p:cNvSpPr txBox="1"/>
          <p:nvPr>
            <p:ph idx="12" type="sldNum"/>
          </p:nvPr>
        </p:nvSpPr>
        <p:spPr>
          <a:xfrm>
            <a:off x="5420043" y="9906785"/>
            <a:ext cx="1764600" cy="56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aphicFrame>
        <p:nvGraphicFramePr>
          <p:cNvPr id="111" name="Google Shape;111;p15"/>
          <p:cNvGraphicFramePr/>
          <p:nvPr/>
        </p:nvGraphicFramePr>
        <p:xfrm>
          <a:off x="103800" y="14583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{6608FADF-C9AF-415E-BDF3-E44FA2C23D33}</a:tableStyleId>
              </a:tblPr>
              <a:tblGrid>
                <a:gridCol w="2537275"/>
                <a:gridCol w="4197675"/>
              </a:tblGrid>
              <a:tr h="15975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600"/>
                        <a:buFont typeface="Arial"/>
                        <a:buNone/>
                      </a:pPr>
                      <a:r>
                        <a:rPr b="1" lang="en-US" sz="2600" u="none" cap="none" strike="noStrike"/>
                        <a:t>Introductions</a:t>
                      </a:r>
                      <a:endParaRPr b="1" sz="26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t/>
                      </a:r>
                      <a:endParaRPr sz="3000" u="none" cap="none" strike="noStrike"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112" name="Google Shape;112;p15"/>
          <p:cNvSpPr txBox="1"/>
          <p:nvPr/>
        </p:nvSpPr>
        <p:spPr>
          <a:xfrm>
            <a:off x="674525" y="294025"/>
            <a:ext cx="6018900" cy="7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So lets do introductions</a:t>
            </a:r>
            <a:endParaRPr b="1" i="0" sz="3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3" name="Google Shape;113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09048" y="1365625"/>
            <a:ext cx="4029702" cy="1597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6"/>
          <p:cNvSpPr txBox="1"/>
          <p:nvPr>
            <p:ph idx="12" type="sldNum"/>
          </p:nvPr>
        </p:nvSpPr>
        <p:spPr>
          <a:xfrm>
            <a:off x="5420043" y="9906785"/>
            <a:ext cx="1764600" cy="56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aphicFrame>
        <p:nvGraphicFramePr>
          <p:cNvPr id="120" name="Google Shape;120;p16"/>
          <p:cNvGraphicFramePr/>
          <p:nvPr/>
        </p:nvGraphicFramePr>
        <p:xfrm>
          <a:off x="666178" y="2119744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{6608FADF-C9AF-415E-BDF3-E44FA2C23D33}</a:tableStyleId>
              </a:tblPr>
              <a:tblGrid>
                <a:gridCol w="2325400"/>
                <a:gridCol w="3847150"/>
              </a:tblGrid>
              <a:tr h="27016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600"/>
                        <a:buFont typeface="Arial"/>
                        <a:buNone/>
                      </a:pPr>
                      <a:r>
                        <a:rPr b="1" lang="en-US" sz="2600" u="none" cap="none" strike="noStrike"/>
                        <a:t>Update on the project</a:t>
                      </a:r>
                      <a:endParaRPr b="1" sz="26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t/>
                      </a:r>
                      <a:endParaRPr sz="3000" u="none" cap="none" strike="noStrike"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121" name="Google Shape;121;p16"/>
          <p:cNvSpPr txBox="1"/>
          <p:nvPr/>
        </p:nvSpPr>
        <p:spPr>
          <a:xfrm>
            <a:off x="666179" y="294025"/>
            <a:ext cx="6018900" cy="126185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Thank you everyone now  we will do an.. </a:t>
            </a:r>
            <a:endParaRPr b="1" i="0" sz="3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2" name="Google Shape;122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46055" y="2185741"/>
            <a:ext cx="3439024" cy="2432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7"/>
          <p:cNvSpPr txBox="1"/>
          <p:nvPr>
            <p:ph type="ctrTitle"/>
          </p:nvPr>
        </p:nvSpPr>
        <p:spPr>
          <a:xfrm>
            <a:off x="413750" y="6022400"/>
            <a:ext cx="6659550" cy="28514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6902"/>
              <a:buFont typeface="Arial"/>
              <a:buNone/>
            </a:pPr>
            <a:r>
              <a:rPr b="1" lang="en-US" sz="4088">
                <a:solidFill>
                  <a:srgbClr val="3C404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We have talked about our plans to research a specialist (Neurology) and (Learning Disability Service)</a:t>
            </a:r>
            <a:endParaRPr b="1" sz="7287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" name="Google Shape;129;p17"/>
          <p:cNvSpPr txBox="1"/>
          <p:nvPr>
            <p:ph idx="12" type="sldNum"/>
          </p:nvPr>
        </p:nvSpPr>
        <p:spPr>
          <a:xfrm>
            <a:off x="5420043" y="9906785"/>
            <a:ext cx="1764600" cy="56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30" name="Google Shape;130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13750" y="938573"/>
            <a:ext cx="2953925" cy="2953925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17"/>
          <p:cNvSpPr txBox="1"/>
          <p:nvPr/>
        </p:nvSpPr>
        <p:spPr>
          <a:xfrm>
            <a:off x="4261475" y="1243525"/>
            <a:ext cx="3087900" cy="440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m</a:t>
            </a:r>
            <a:r>
              <a:rPr lang="en-US" sz="32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a</a:t>
            </a:r>
            <a:r>
              <a:rPr lang="en-US" sz="32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</a:t>
            </a:r>
            <a:endParaRPr sz="3200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32" name="Google Shape;132;p17"/>
          <p:cNvSpPr txBox="1"/>
          <p:nvPr/>
        </p:nvSpPr>
        <p:spPr>
          <a:xfrm>
            <a:off x="3884225" y="1313375"/>
            <a:ext cx="2654700" cy="378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Map images redacted</a:t>
            </a:r>
            <a:endParaRPr sz="40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8"/>
          <p:cNvSpPr txBox="1"/>
          <p:nvPr>
            <p:ph idx="12" type="sldNum"/>
          </p:nvPr>
        </p:nvSpPr>
        <p:spPr>
          <a:xfrm>
            <a:off x="5420043" y="9906785"/>
            <a:ext cx="1764600" cy="56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9" name="Google Shape;139;p18"/>
          <p:cNvSpPr txBox="1"/>
          <p:nvPr/>
        </p:nvSpPr>
        <p:spPr>
          <a:xfrm>
            <a:off x="505700" y="850500"/>
            <a:ext cx="5999400" cy="379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t/>
            </a:r>
            <a:endParaRPr b="1" i="0" sz="2500" u="none" cap="none" strike="noStrike">
              <a:solidFill>
                <a:srgbClr val="202124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t/>
            </a:r>
            <a:endParaRPr b="1" i="0" sz="2500" u="none" cap="none" strike="noStrike">
              <a:solidFill>
                <a:srgbClr val="202124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t/>
            </a:r>
            <a:endParaRPr b="1" i="0" sz="2500" u="none" cap="none" strike="noStrike">
              <a:solidFill>
                <a:srgbClr val="202124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t/>
            </a:r>
            <a:endParaRPr b="1" i="0" sz="2500" u="none" cap="none" strike="noStrike">
              <a:solidFill>
                <a:srgbClr val="202124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t/>
            </a:r>
            <a:endParaRPr b="1" i="0" sz="2500" u="none" cap="none" strike="noStrike">
              <a:solidFill>
                <a:srgbClr val="202124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en-US" sz="2500" u="none" cap="none" strike="noStrike">
                <a:solidFill>
                  <a:srgbClr val="202124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Neurologists </a:t>
            </a:r>
            <a:r>
              <a:rPr b="0" i="0" lang="en-US" sz="2500" u="none" cap="none" strike="noStrike">
                <a:solidFill>
                  <a:srgbClr val="202124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work on </a:t>
            </a:r>
            <a:r>
              <a:rPr b="1" i="0" lang="en-US" sz="2500" u="none" cap="none" strike="noStrike">
                <a:solidFill>
                  <a:srgbClr val="202124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conditions affecting the brain and spinal cord</a:t>
            </a:r>
            <a:endParaRPr b="1" i="0" sz="2500" u="none" cap="none" strike="noStrike">
              <a:solidFill>
                <a:srgbClr val="202124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t/>
            </a:r>
            <a:endParaRPr b="0" i="0" sz="3300" u="none" cap="none" strike="noStrike">
              <a:solidFill>
                <a:srgbClr val="3C4043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40" name="Google Shape;140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55750" y="4198200"/>
            <a:ext cx="5403785" cy="54037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9"/>
          <p:cNvSpPr txBox="1"/>
          <p:nvPr>
            <p:ph idx="12" type="sldNum"/>
          </p:nvPr>
        </p:nvSpPr>
        <p:spPr>
          <a:xfrm>
            <a:off x="5420043" y="9906785"/>
            <a:ext cx="1764600" cy="56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7" name="Google Shape;147;p19"/>
          <p:cNvSpPr txBox="1"/>
          <p:nvPr/>
        </p:nvSpPr>
        <p:spPr>
          <a:xfrm>
            <a:off x="505700" y="850500"/>
            <a:ext cx="5999400" cy="455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100"/>
              <a:buFont typeface="Arial"/>
              <a:buNone/>
            </a:pPr>
            <a:r>
              <a:t/>
            </a:r>
            <a:endParaRPr b="1" i="0" sz="3100" u="none" cap="none" strike="noStrike">
              <a:solidFill>
                <a:srgbClr val="202124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t/>
            </a:r>
            <a:endParaRPr b="1" i="0" sz="2500" u="none" cap="none" strike="noStrike">
              <a:solidFill>
                <a:srgbClr val="202124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t/>
            </a:r>
            <a:endParaRPr b="1" i="0" sz="2500" u="none" cap="none" strike="noStrike">
              <a:solidFill>
                <a:srgbClr val="202124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t/>
            </a:r>
            <a:endParaRPr b="1" i="0" sz="2500" u="none" cap="none" strike="noStrike">
              <a:solidFill>
                <a:srgbClr val="202124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t/>
            </a:r>
            <a:endParaRPr b="1" i="0" sz="2500" u="none" cap="none" strike="noStrike">
              <a:solidFill>
                <a:srgbClr val="202124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202124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Psychiatrists </a:t>
            </a:r>
            <a:r>
              <a:rPr b="0" i="0" lang="en-US" sz="2900" u="none" cap="none" strike="noStrike">
                <a:solidFill>
                  <a:srgbClr val="202124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are</a:t>
            </a:r>
            <a:r>
              <a:rPr b="1" i="0" lang="en-US" sz="2900" u="none" cap="none" strike="noStrike">
                <a:solidFill>
                  <a:srgbClr val="202124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medical doctors who work on </a:t>
            </a:r>
            <a:r>
              <a:rPr b="0" i="0" lang="en-US" sz="2900" u="none" cap="none" strike="noStrike">
                <a:solidFill>
                  <a:srgbClr val="202124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with</a:t>
            </a:r>
            <a:r>
              <a:rPr b="1" i="0" lang="en-US" sz="2900" u="none" cap="none" strike="noStrike">
                <a:solidFill>
                  <a:srgbClr val="202124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mental health </a:t>
            </a:r>
            <a:r>
              <a:rPr b="0" i="0" lang="en-US" sz="2900" u="none" cap="none" strike="noStrike">
                <a:solidFill>
                  <a:srgbClr val="202124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problems</a:t>
            </a:r>
            <a:endParaRPr b="0" i="0" sz="2900" u="none" cap="none" strike="noStrike">
              <a:solidFill>
                <a:srgbClr val="202124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300"/>
              <a:buFont typeface="Arial"/>
              <a:buNone/>
            </a:pPr>
            <a:r>
              <a:t/>
            </a:r>
            <a:endParaRPr b="0" i="0" sz="3300" u="none" cap="none" strike="noStrike">
              <a:solidFill>
                <a:srgbClr val="3C4043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48" name="Google Shape;148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89850" y="5876574"/>
            <a:ext cx="4030200" cy="4030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0"/>
          <p:cNvSpPr txBox="1"/>
          <p:nvPr>
            <p:ph idx="12" type="sldNum"/>
          </p:nvPr>
        </p:nvSpPr>
        <p:spPr>
          <a:xfrm>
            <a:off x="5420043" y="9906785"/>
            <a:ext cx="1764600" cy="56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5" name="Google Shape;155;p20"/>
          <p:cNvSpPr txBox="1"/>
          <p:nvPr/>
        </p:nvSpPr>
        <p:spPr>
          <a:xfrm>
            <a:off x="505700" y="850500"/>
            <a:ext cx="5999400" cy="588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100"/>
              <a:buFont typeface="Arial"/>
              <a:buNone/>
            </a:pPr>
            <a:r>
              <a:rPr b="0" i="0" lang="en-US" sz="3100" u="none" cap="none" strike="noStrike">
                <a:solidFill>
                  <a:srgbClr val="3C4043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[psychiatry X] runs a  </a:t>
            </a:r>
            <a:r>
              <a:rPr b="1" i="1" lang="en-US" sz="3100" u="none" cap="none" strike="noStrike">
                <a:solidFill>
                  <a:srgbClr val="3C4043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learning disability service</a:t>
            </a:r>
            <a:r>
              <a:rPr b="0" i="0" lang="en-US" sz="3100" u="none" cap="none" strike="noStrike">
                <a:solidFill>
                  <a:srgbClr val="3C4043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 in </a:t>
            </a:r>
            <a:r>
              <a:rPr b="1" i="0" lang="en-US" sz="3100" u="none" cap="none" strike="noStrike">
                <a:solidFill>
                  <a:srgbClr val="3C4043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XXXX</a:t>
            </a:r>
            <a:endParaRPr b="1" i="0" sz="3100" u="none" cap="none" strike="noStrike">
              <a:solidFill>
                <a:srgbClr val="3C4043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100"/>
              <a:buFont typeface="Arial"/>
              <a:buNone/>
            </a:pPr>
            <a:r>
              <a:t/>
            </a:r>
            <a:endParaRPr b="1" i="0" sz="3100" u="none" cap="none" strike="noStrike">
              <a:solidFill>
                <a:srgbClr val="3C4043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100"/>
              <a:buFont typeface="Arial"/>
              <a:buNone/>
            </a:pPr>
            <a:r>
              <a:t/>
            </a:r>
            <a:endParaRPr b="1" i="0" sz="3100" u="none" cap="none" strike="noStrike">
              <a:solidFill>
                <a:srgbClr val="3C4043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100"/>
              <a:buFont typeface="Arial"/>
              <a:buNone/>
            </a:pPr>
            <a:r>
              <a:t/>
            </a:r>
            <a:endParaRPr b="1" i="0" sz="3100" u="none" cap="none" strike="noStrike">
              <a:solidFill>
                <a:srgbClr val="3C4043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100"/>
              <a:buFont typeface="Arial"/>
              <a:buNone/>
            </a:pPr>
            <a:r>
              <a:t/>
            </a:r>
            <a:endParaRPr b="1" i="0" sz="3100" u="none" cap="none" strike="noStrike">
              <a:solidFill>
                <a:srgbClr val="3C4043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100"/>
              <a:buFont typeface="Arial"/>
              <a:buNone/>
            </a:pPr>
            <a:r>
              <a:t/>
            </a:r>
            <a:endParaRPr b="1" i="0" sz="3100" u="none" cap="none" strike="noStrike">
              <a:solidFill>
                <a:srgbClr val="3C4043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100"/>
              <a:buFont typeface="Arial"/>
              <a:buNone/>
            </a:pPr>
            <a:r>
              <a:t/>
            </a:r>
            <a:endParaRPr b="1" i="0" sz="3100" u="none" cap="none" strike="noStrike">
              <a:solidFill>
                <a:srgbClr val="3C4043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100"/>
              <a:buFont typeface="Arial"/>
              <a:buNone/>
            </a:pPr>
            <a:r>
              <a:rPr b="1" i="0" lang="en-US" sz="3100" u="none" cap="none" strike="noStrike">
                <a:solidFill>
                  <a:srgbClr val="3C4043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[redacted image of map where service is]</a:t>
            </a:r>
            <a:endParaRPr b="1" i="0" sz="3100" u="none" cap="none" strike="noStrike">
              <a:solidFill>
                <a:srgbClr val="3C4043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1"/>
          <p:cNvSpPr txBox="1"/>
          <p:nvPr>
            <p:ph type="ctrTitle"/>
          </p:nvPr>
        </p:nvSpPr>
        <p:spPr>
          <a:xfrm>
            <a:off x="567225" y="4575279"/>
            <a:ext cx="6428400" cy="103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t/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rPr b="1" lang="en-US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Members of Barod, Speakup, Sheffield Voices and Sunderland People First have been part of our recruitment team </a:t>
            </a:r>
            <a:endParaRPr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" name="Google Shape;162;p21"/>
          <p:cNvSpPr txBox="1"/>
          <p:nvPr>
            <p:ph idx="12" type="sldNum"/>
          </p:nvPr>
        </p:nvSpPr>
        <p:spPr>
          <a:xfrm>
            <a:off x="5420043" y="9906785"/>
            <a:ext cx="1764600" cy="56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63" name="Google Shape;163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95250" y="254054"/>
            <a:ext cx="4772346" cy="47723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233613" y="8401829"/>
            <a:ext cx="3095625" cy="1504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Map UK B">
  <a:themeElements>
    <a:clrScheme name="Sky">
      <a:dk1>
        <a:srgbClr val="000000"/>
      </a:dk1>
      <a:lt1>
        <a:srgbClr val="FFFFFF"/>
      </a:lt1>
      <a:dk2>
        <a:srgbClr val="1782BF"/>
      </a:dk2>
      <a:lt2>
        <a:srgbClr val="62BCE9"/>
      </a:lt2>
      <a:accent1>
        <a:srgbClr val="073779"/>
      </a:accent1>
      <a:accent2>
        <a:srgbClr val="8FD9FB"/>
      </a:accent2>
      <a:accent3>
        <a:srgbClr val="FFCC00"/>
      </a:accent3>
      <a:accent4>
        <a:srgbClr val="EB6615"/>
      </a:accent4>
      <a:accent5>
        <a:srgbClr val="C76402"/>
      </a:accent5>
      <a:accent6>
        <a:srgbClr val="B523B4"/>
      </a:accent6>
      <a:hlink>
        <a:srgbClr val="FFDE26"/>
      </a:hlink>
      <a:folHlink>
        <a:srgbClr val="DEBE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