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84" r:id="rId2"/>
  </p:sldMasterIdLst>
  <p:notesMasterIdLst>
    <p:notesMasterId r:id="rId24"/>
  </p:notesMasterIdLst>
  <p:handoutMasterIdLst>
    <p:handoutMasterId r:id="rId25"/>
  </p:handoutMasterIdLst>
  <p:sldIdLst>
    <p:sldId id="1622" r:id="rId3"/>
    <p:sldId id="1655" r:id="rId4"/>
    <p:sldId id="691" r:id="rId5"/>
    <p:sldId id="1656" r:id="rId6"/>
    <p:sldId id="1639" r:id="rId7"/>
    <p:sldId id="1663" r:id="rId8"/>
    <p:sldId id="1647" r:id="rId9"/>
    <p:sldId id="1648" r:id="rId10"/>
    <p:sldId id="1657" r:id="rId11"/>
    <p:sldId id="1642" r:id="rId12"/>
    <p:sldId id="1650" r:id="rId13"/>
    <p:sldId id="1658" r:id="rId14"/>
    <p:sldId id="1659" r:id="rId15"/>
    <p:sldId id="1660" r:id="rId16"/>
    <p:sldId id="1662" r:id="rId17"/>
    <p:sldId id="1664" r:id="rId18"/>
    <p:sldId id="1640" r:id="rId19"/>
    <p:sldId id="1643" r:id="rId20"/>
    <p:sldId id="1644" r:id="rId21"/>
    <p:sldId id="1646" r:id="rId22"/>
    <p:sldId id="1651" r:id="rId23"/>
  </p:sldIdLst>
  <p:sldSz cx="9144000" cy="5143500" type="screen16x9"/>
  <p:notesSz cx="6858000" cy="9239250"/>
  <p:embeddedFontLst>
    <p:embeddedFont>
      <p:font typeface="Calibri" panose="020F0502020204030204" pitchFamily="34" charset="0"/>
      <p:regular r:id="rId26"/>
      <p:bold r:id="rId26"/>
      <p:italic r:id="rId26"/>
      <p:boldItalic r:id="rId26"/>
    </p:embeddedFont>
    <p:embeddedFont>
      <p:font typeface="Corbel" panose="020B0503020204020204" pitchFamily="34" charset="0"/>
      <p:regular r:id="rId27"/>
      <p:bold r:id="rId28"/>
      <p:italic r:id="rId29"/>
      <p:boldItalic r:id="rId30"/>
    </p:embeddedFont>
    <p:embeddedFont>
      <p:font typeface="Wingdings 2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99"/>
    <a:srgbClr val="2A94A9"/>
    <a:srgbClr val="28D3AF"/>
    <a:srgbClr val="075465"/>
    <a:srgbClr val="35A8E0"/>
    <a:srgbClr val="FF6600"/>
    <a:srgbClr val="FF3399"/>
    <a:srgbClr val="0000FF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6A9770-E3AC-530E-96EC-E667950BE965}" v="586" dt="2023-09-07T10:56:34.044"/>
    <p1510:client id="{D877F042-7F67-4151-BAEA-2E27971C33B1}" v="273" dt="2023-09-07T11:12:37.3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62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NUL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uart Capstick" userId="S::capsticksb@cardiff.ac.uk::a1d07386-a8fa-45aa-9fee-31da895147c1" providerId="AD" clId="Web-{AF6A9770-E3AC-530E-96EC-E667950BE965}"/>
    <pc:docChg chg="modSld">
      <pc:chgData name="Stuart Capstick" userId="S::capsticksb@cardiff.ac.uk::a1d07386-a8fa-45aa-9fee-31da895147c1" providerId="AD" clId="Web-{AF6A9770-E3AC-530E-96EC-E667950BE965}" dt="2023-09-07T10:55:55.963" v="558" actId="20577"/>
      <pc:docMkLst>
        <pc:docMk/>
      </pc:docMkLst>
      <pc:sldChg chg="modSp">
        <pc:chgData name="Stuart Capstick" userId="S::capsticksb@cardiff.ac.uk::a1d07386-a8fa-45aa-9fee-31da895147c1" providerId="AD" clId="Web-{AF6A9770-E3AC-530E-96EC-E667950BE965}" dt="2023-09-07T10:38:07.277" v="337" actId="20577"/>
        <pc:sldMkLst>
          <pc:docMk/>
          <pc:sldMk cId="603917094" sldId="691"/>
        </pc:sldMkLst>
        <pc:spChg chg="mod">
          <ac:chgData name="Stuart Capstick" userId="S::capsticksb@cardiff.ac.uk::a1d07386-a8fa-45aa-9fee-31da895147c1" providerId="AD" clId="Web-{AF6A9770-E3AC-530E-96EC-E667950BE965}" dt="2023-09-07T10:38:07.277" v="337" actId="20577"/>
          <ac:spMkLst>
            <pc:docMk/>
            <pc:sldMk cId="603917094" sldId="691"/>
            <ac:spMk id="10" creationId="{DB8A661D-34E2-0842-9E07-8EA52D039D4B}"/>
          </ac:spMkLst>
        </pc:spChg>
      </pc:sldChg>
      <pc:sldChg chg="addSp delSp modSp">
        <pc:chgData name="Stuart Capstick" userId="S::capsticksb@cardiff.ac.uk::a1d07386-a8fa-45aa-9fee-31da895147c1" providerId="AD" clId="Web-{AF6A9770-E3AC-530E-96EC-E667950BE965}" dt="2023-09-07T10:41:05.446" v="349" actId="20577"/>
        <pc:sldMkLst>
          <pc:docMk/>
          <pc:sldMk cId="1303896251" sldId="1639"/>
        </pc:sldMkLst>
        <pc:spChg chg="mod">
          <ac:chgData name="Stuart Capstick" userId="S::capsticksb@cardiff.ac.uk::a1d07386-a8fa-45aa-9fee-31da895147c1" providerId="AD" clId="Web-{AF6A9770-E3AC-530E-96EC-E667950BE965}" dt="2023-09-07T10:41:05.446" v="349" actId="20577"/>
          <ac:spMkLst>
            <pc:docMk/>
            <pc:sldMk cId="1303896251" sldId="1639"/>
            <ac:spMk id="2" creationId="{CC80C2F1-D9F0-864B-93DF-1747001CCC2B}"/>
          </ac:spMkLst>
        </pc:spChg>
        <pc:spChg chg="add del">
          <ac:chgData name="Stuart Capstick" userId="S::capsticksb@cardiff.ac.uk::a1d07386-a8fa-45aa-9fee-31da895147c1" providerId="AD" clId="Web-{AF6A9770-E3AC-530E-96EC-E667950BE965}" dt="2023-09-07T10:27:44.014" v="117"/>
          <ac:spMkLst>
            <pc:docMk/>
            <pc:sldMk cId="1303896251" sldId="1639"/>
            <ac:spMk id="3" creationId="{4FD5B753-05F1-6B56-3124-20E5702BF46E}"/>
          </ac:spMkLst>
        </pc:spChg>
        <pc:spChg chg="add del mod">
          <ac:chgData name="Stuart Capstick" userId="S::capsticksb@cardiff.ac.uk::a1d07386-a8fa-45aa-9fee-31da895147c1" providerId="AD" clId="Web-{AF6A9770-E3AC-530E-96EC-E667950BE965}" dt="2023-09-07T10:27:39.435" v="116"/>
          <ac:spMkLst>
            <pc:docMk/>
            <pc:sldMk cId="1303896251" sldId="1639"/>
            <ac:spMk id="5" creationId="{6C659C0F-BEAA-519D-D200-9FDDB5DA8791}"/>
          </ac:spMkLst>
        </pc:spChg>
        <pc:spChg chg="add del mod">
          <ac:chgData name="Stuart Capstick" userId="S::capsticksb@cardiff.ac.uk::a1d07386-a8fa-45aa-9fee-31da895147c1" providerId="AD" clId="Web-{AF6A9770-E3AC-530E-96EC-E667950BE965}" dt="2023-09-07T10:27:49.327" v="118"/>
          <ac:spMkLst>
            <pc:docMk/>
            <pc:sldMk cId="1303896251" sldId="1639"/>
            <ac:spMk id="7" creationId="{0E160F76-1F9E-E966-2C00-BCB03B70F83A}"/>
          </ac:spMkLst>
        </pc:spChg>
        <pc:spChg chg="mod">
          <ac:chgData name="Stuart Capstick" userId="S::capsticksb@cardiff.ac.uk::a1d07386-a8fa-45aa-9fee-31da895147c1" providerId="AD" clId="Web-{AF6A9770-E3AC-530E-96EC-E667950BE965}" dt="2023-09-07T10:29:37.756" v="156" actId="20577"/>
          <ac:spMkLst>
            <pc:docMk/>
            <pc:sldMk cId="1303896251" sldId="1639"/>
            <ac:spMk id="10" creationId="{DB8A661D-34E2-0842-9E07-8EA52D039D4B}"/>
          </ac:spMkLst>
        </pc:spChg>
      </pc:sldChg>
      <pc:sldChg chg="modSp">
        <pc:chgData name="Stuart Capstick" userId="S::capsticksb@cardiff.ac.uk::a1d07386-a8fa-45aa-9fee-31da895147c1" providerId="AD" clId="Web-{AF6A9770-E3AC-530E-96EC-E667950BE965}" dt="2023-09-07T10:32:34.660" v="221" actId="20577"/>
        <pc:sldMkLst>
          <pc:docMk/>
          <pc:sldMk cId="839865705" sldId="1642"/>
        </pc:sldMkLst>
        <pc:spChg chg="mod">
          <ac:chgData name="Stuart Capstick" userId="S::capsticksb@cardiff.ac.uk::a1d07386-a8fa-45aa-9fee-31da895147c1" providerId="AD" clId="Web-{AF6A9770-E3AC-530E-96EC-E667950BE965}" dt="2023-09-07T10:32:02.251" v="193" actId="20577"/>
          <ac:spMkLst>
            <pc:docMk/>
            <pc:sldMk cId="839865705" sldId="1642"/>
            <ac:spMk id="2" creationId="{CC80C2F1-D9F0-864B-93DF-1747001CCC2B}"/>
          </ac:spMkLst>
        </pc:spChg>
        <pc:spChg chg="mod">
          <ac:chgData name="Stuart Capstick" userId="S::capsticksb@cardiff.ac.uk::a1d07386-a8fa-45aa-9fee-31da895147c1" providerId="AD" clId="Web-{AF6A9770-E3AC-530E-96EC-E667950BE965}" dt="2023-09-07T10:32:34.660" v="221" actId="20577"/>
          <ac:spMkLst>
            <pc:docMk/>
            <pc:sldMk cId="839865705" sldId="1642"/>
            <ac:spMk id="10" creationId="{DB8A661D-34E2-0842-9E07-8EA52D039D4B}"/>
          </ac:spMkLst>
        </pc:spChg>
      </pc:sldChg>
      <pc:sldChg chg="modSp">
        <pc:chgData name="Stuart Capstick" userId="S::capsticksb@cardiff.ac.uk::a1d07386-a8fa-45aa-9fee-31da895147c1" providerId="AD" clId="Web-{AF6A9770-E3AC-530E-96EC-E667950BE965}" dt="2023-09-07T10:28:38.924" v="151" actId="20577"/>
        <pc:sldMkLst>
          <pc:docMk/>
          <pc:sldMk cId="3012609884" sldId="1647"/>
        </pc:sldMkLst>
        <pc:spChg chg="mod">
          <ac:chgData name="Stuart Capstick" userId="S::capsticksb@cardiff.ac.uk::a1d07386-a8fa-45aa-9fee-31da895147c1" providerId="AD" clId="Web-{AF6A9770-E3AC-530E-96EC-E667950BE965}" dt="2023-09-07T10:28:07.688" v="145" actId="20577"/>
          <ac:spMkLst>
            <pc:docMk/>
            <pc:sldMk cId="3012609884" sldId="1647"/>
            <ac:spMk id="2" creationId="{CC80C2F1-D9F0-864B-93DF-1747001CCC2B}"/>
          </ac:spMkLst>
        </pc:spChg>
        <pc:spChg chg="mod">
          <ac:chgData name="Stuart Capstick" userId="S::capsticksb@cardiff.ac.uk::a1d07386-a8fa-45aa-9fee-31da895147c1" providerId="AD" clId="Web-{AF6A9770-E3AC-530E-96EC-E667950BE965}" dt="2023-09-07T10:28:38.924" v="151" actId="20577"/>
          <ac:spMkLst>
            <pc:docMk/>
            <pc:sldMk cId="3012609884" sldId="1647"/>
            <ac:spMk id="10" creationId="{DB8A661D-34E2-0842-9E07-8EA52D039D4B}"/>
          </ac:spMkLst>
        </pc:spChg>
      </pc:sldChg>
      <pc:sldChg chg="modSp">
        <pc:chgData name="Stuart Capstick" userId="S::capsticksb@cardiff.ac.uk::a1d07386-a8fa-45aa-9fee-31da895147c1" providerId="AD" clId="Web-{AF6A9770-E3AC-530E-96EC-E667950BE965}" dt="2023-09-07T10:55:36.071" v="557" actId="20577"/>
        <pc:sldMkLst>
          <pc:docMk/>
          <pc:sldMk cId="611491662" sldId="1648"/>
        </pc:sldMkLst>
        <pc:spChg chg="mod">
          <ac:chgData name="Stuart Capstick" userId="S::capsticksb@cardiff.ac.uk::a1d07386-a8fa-45aa-9fee-31da895147c1" providerId="AD" clId="Web-{AF6A9770-E3AC-530E-96EC-E667950BE965}" dt="2023-09-07T10:31:35.921" v="175" actId="20577"/>
          <ac:spMkLst>
            <pc:docMk/>
            <pc:sldMk cId="611491662" sldId="1648"/>
            <ac:spMk id="2" creationId="{CC80C2F1-D9F0-864B-93DF-1747001CCC2B}"/>
          </ac:spMkLst>
        </pc:spChg>
        <pc:spChg chg="mod">
          <ac:chgData name="Stuart Capstick" userId="S::capsticksb@cardiff.ac.uk::a1d07386-a8fa-45aa-9fee-31da895147c1" providerId="AD" clId="Web-{AF6A9770-E3AC-530E-96EC-E667950BE965}" dt="2023-09-07T10:55:36.071" v="557" actId="20577"/>
          <ac:spMkLst>
            <pc:docMk/>
            <pc:sldMk cId="611491662" sldId="1648"/>
            <ac:spMk id="10" creationId="{DB8A661D-34E2-0842-9E07-8EA52D039D4B}"/>
          </ac:spMkLst>
        </pc:spChg>
      </pc:sldChg>
      <pc:sldChg chg="modSp">
        <pc:chgData name="Stuart Capstick" userId="S::capsticksb@cardiff.ac.uk::a1d07386-a8fa-45aa-9fee-31da895147c1" providerId="AD" clId="Web-{AF6A9770-E3AC-530E-96EC-E667950BE965}" dt="2023-09-07T10:18:24.677" v="34" actId="20577"/>
        <pc:sldMkLst>
          <pc:docMk/>
          <pc:sldMk cId="3431326263" sldId="1655"/>
        </pc:sldMkLst>
        <pc:spChg chg="mod">
          <ac:chgData name="Stuart Capstick" userId="S::capsticksb@cardiff.ac.uk::a1d07386-a8fa-45aa-9fee-31da895147c1" providerId="AD" clId="Web-{AF6A9770-E3AC-530E-96EC-E667950BE965}" dt="2023-09-07T10:18:24.677" v="34" actId="20577"/>
          <ac:spMkLst>
            <pc:docMk/>
            <pc:sldMk cId="3431326263" sldId="1655"/>
            <ac:spMk id="10" creationId="{DB8A661D-34E2-0842-9E07-8EA52D039D4B}"/>
          </ac:spMkLst>
        </pc:spChg>
      </pc:sldChg>
      <pc:sldChg chg="addSp modSp">
        <pc:chgData name="Stuart Capstick" userId="S::capsticksb@cardiff.ac.uk::a1d07386-a8fa-45aa-9fee-31da895147c1" providerId="AD" clId="Web-{AF6A9770-E3AC-530E-96EC-E667950BE965}" dt="2023-09-07T10:39:21.017" v="340" actId="20577"/>
        <pc:sldMkLst>
          <pc:docMk/>
          <pc:sldMk cId="2602142810" sldId="1656"/>
        </pc:sldMkLst>
        <pc:spChg chg="mod">
          <ac:chgData name="Stuart Capstick" userId="S::capsticksb@cardiff.ac.uk::a1d07386-a8fa-45aa-9fee-31da895147c1" providerId="AD" clId="Web-{AF6A9770-E3AC-530E-96EC-E667950BE965}" dt="2023-09-07T10:39:21.017" v="340" actId="20577"/>
          <ac:spMkLst>
            <pc:docMk/>
            <pc:sldMk cId="2602142810" sldId="1656"/>
            <ac:spMk id="10" creationId="{DB8A661D-34E2-0842-9E07-8EA52D039D4B}"/>
          </ac:spMkLst>
        </pc:spChg>
        <pc:picChg chg="add mod">
          <ac:chgData name="Stuart Capstick" userId="S::capsticksb@cardiff.ac.uk::a1d07386-a8fa-45aa-9fee-31da895147c1" providerId="AD" clId="Web-{AF6A9770-E3AC-530E-96EC-E667950BE965}" dt="2023-09-07T10:25:30.739" v="56" actId="1076"/>
          <ac:picMkLst>
            <pc:docMk/>
            <pc:sldMk cId="2602142810" sldId="1656"/>
            <ac:picMk id="3" creationId="{2F8EF655-E1E4-35A4-755D-9426ABE66721}"/>
          </ac:picMkLst>
        </pc:picChg>
      </pc:sldChg>
      <pc:sldChg chg="modSp">
        <pc:chgData name="Stuart Capstick" userId="S::capsticksb@cardiff.ac.uk::a1d07386-a8fa-45aa-9fee-31da895147c1" providerId="AD" clId="Web-{AF6A9770-E3AC-530E-96EC-E667950BE965}" dt="2023-09-07T10:55:55.963" v="558" actId="20577"/>
        <pc:sldMkLst>
          <pc:docMk/>
          <pc:sldMk cId="955092020" sldId="1657"/>
        </pc:sldMkLst>
        <pc:spChg chg="mod">
          <ac:chgData name="Stuart Capstick" userId="S::capsticksb@cardiff.ac.uk::a1d07386-a8fa-45aa-9fee-31da895147c1" providerId="AD" clId="Web-{AF6A9770-E3AC-530E-96EC-E667950BE965}" dt="2023-09-07T10:31:47.672" v="192" actId="20577"/>
          <ac:spMkLst>
            <pc:docMk/>
            <pc:sldMk cId="955092020" sldId="1657"/>
            <ac:spMk id="2" creationId="{CC80C2F1-D9F0-864B-93DF-1747001CCC2B}"/>
          </ac:spMkLst>
        </pc:spChg>
        <pc:spChg chg="mod">
          <ac:chgData name="Stuart Capstick" userId="S::capsticksb@cardiff.ac.uk::a1d07386-a8fa-45aa-9fee-31da895147c1" providerId="AD" clId="Web-{AF6A9770-E3AC-530E-96EC-E667950BE965}" dt="2023-09-07T10:55:55.963" v="558" actId="20577"/>
          <ac:spMkLst>
            <pc:docMk/>
            <pc:sldMk cId="955092020" sldId="1657"/>
            <ac:spMk id="10" creationId="{DB8A661D-34E2-0842-9E07-8EA52D039D4B}"/>
          </ac:spMkLst>
        </pc:spChg>
      </pc:sldChg>
      <pc:sldChg chg="modSp">
        <pc:chgData name="Stuart Capstick" userId="S::capsticksb@cardiff.ac.uk::a1d07386-a8fa-45aa-9fee-31da895147c1" providerId="AD" clId="Web-{AF6A9770-E3AC-530E-96EC-E667950BE965}" dt="2023-09-07T10:33:49.087" v="223" actId="14100"/>
        <pc:sldMkLst>
          <pc:docMk/>
          <pc:sldMk cId="3402310162" sldId="1660"/>
        </pc:sldMkLst>
        <pc:spChg chg="mod">
          <ac:chgData name="Stuart Capstick" userId="S::capsticksb@cardiff.ac.uk::a1d07386-a8fa-45aa-9fee-31da895147c1" providerId="AD" clId="Web-{AF6A9770-E3AC-530E-96EC-E667950BE965}" dt="2023-09-07T10:33:49.087" v="223" actId="14100"/>
          <ac:spMkLst>
            <pc:docMk/>
            <pc:sldMk cId="3402310162" sldId="1660"/>
            <ac:spMk id="10" creationId="{DB8A661D-34E2-0842-9E07-8EA52D039D4B}"/>
          </ac:spMkLst>
        </pc:spChg>
      </pc:sldChg>
      <pc:sldChg chg="modSp">
        <pc:chgData name="Stuart Capstick" userId="S::capsticksb@cardiff.ac.uk::a1d07386-a8fa-45aa-9fee-31da895147c1" providerId="AD" clId="Web-{AF6A9770-E3AC-530E-96EC-E667950BE965}" dt="2023-09-07T10:33:49.134" v="224" actId="20577"/>
        <pc:sldMkLst>
          <pc:docMk/>
          <pc:sldMk cId="4010978775" sldId="1662"/>
        </pc:sldMkLst>
        <pc:spChg chg="mod">
          <ac:chgData name="Stuart Capstick" userId="S::capsticksb@cardiff.ac.uk::a1d07386-a8fa-45aa-9fee-31da895147c1" providerId="AD" clId="Web-{AF6A9770-E3AC-530E-96EC-E667950BE965}" dt="2023-09-07T10:33:49.134" v="224" actId="20577"/>
          <ac:spMkLst>
            <pc:docMk/>
            <pc:sldMk cId="4010978775" sldId="1662"/>
            <ac:spMk id="10" creationId="{DB8A661D-34E2-0842-9E07-8EA52D039D4B}"/>
          </ac:spMkLst>
        </pc:spChg>
      </pc:sldChg>
    </pc:docChg>
  </pc:docChgLst>
  <pc:docChgLst>
    <pc:chgData name="Daniel Thorman" userId="4ebe7e41-e2ac-407f-ace0-fbdf726d402c" providerId="ADAL" clId="{D877F042-7F67-4151-BAEA-2E27971C33B1}"/>
    <pc:docChg chg="custSel addSld delSld modSld sldOrd">
      <pc:chgData name="Daniel Thorman" userId="4ebe7e41-e2ac-407f-ace0-fbdf726d402c" providerId="ADAL" clId="{D877F042-7F67-4151-BAEA-2E27971C33B1}" dt="2023-09-07T11:12:37.334" v="1558" actId="113"/>
      <pc:docMkLst>
        <pc:docMk/>
      </pc:docMkLst>
      <pc:sldChg chg="modSp mod">
        <pc:chgData name="Daniel Thorman" userId="4ebe7e41-e2ac-407f-ace0-fbdf726d402c" providerId="ADAL" clId="{D877F042-7F67-4151-BAEA-2E27971C33B1}" dt="2023-09-07T09:19:01.934" v="1499" actId="20577"/>
        <pc:sldMkLst>
          <pc:docMk/>
          <pc:sldMk cId="1303896251" sldId="1639"/>
        </pc:sldMkLst>
        <pc:spChg chg="mod">
          <ac:chgData name="Daniel Thorman" userId="4ebe7e41-e2ac-407f-ace0-fbdf726d402c" providerId="ADAL" clId="{D877F042-7F67-4151-BAEA-2E27971C33B1}" dt="2023-09-07T09:19:01.934" v="1499" actId="20577"/>
          <ac:spMkLst>
            <pc:docMk/>
            <pc:sldMk cId="1303896251" sldId="1639"/>
            <ac:spMk id="2" creationId="{CC80C2F1-D9F0-864B-93DF-1747001CCC2B}"/>
          </ac:spMkLst>
        </pc:spChg>
      </pc:sldChg>
      <pc:sldChg chg="modSp mod">
        <pc:chgData name="Daniel Thorman" userId="4ebe7e41-e2ac-407f-ace0-fbdf726d402c" providerId="ADAL" clId="{D877F042-7F67-4151-BAEA-2E27971C33B1}" dt="2023-07-20T11:29:33.479" v="1348" actId="20577"/>
        <pc:sldMkLst>
          <pc:docMk/>
          <pc:sldMk cId="839865705" sldId="1642"/>
        </pc:sldMkLst>
        <pc:spChg chg="mod">
          <ac:chgData name="Daniel Thorman" userId="4ebe7e41-e2ac-407f-ace0-fbdf726d402c" providerId="ADAL" clId="{D877F042-7F67-4151-BAEA-2E27971C33B1}" dt="2023-07-20T11:29:33.479" v="1348" actId="20577"/>
          <ac:spMkLst>
            <pc:docMk/>
            <pc:sldMk cId="839865705" sldId="1642"/>
            <ac:spMk id="10" creationId="{DB8A661D-34E2-0842-9E07-8EA52D039D4B}"/>
          </ac:spMkLst>
        </pc:spChg>
      </pc:sldChg>
      <pc:sldChg chg="mod modShow">
        <pc:chgData name="Daniel Thorman" userId="4ebe7e41-e2ac-407f-ace0-fbdf726d402c" providerId="ADAL" clId="{D877F042-7F67-4151-BAEA-2E27971C33B1}" dt="2023-09-07T08:52:39.323" v="1463" actId="729"/>
        <pc:sldMkLst>
          <pc:docMk/>
          <pc:sldMk cId="3539636931" sldId="1643"/>
        </pc:sldMkLst>
      </pc:sldChg>
      <pc:sldChg chg="mod modShow">
        <pc:chgData name="Daniel Thorman" userId="4ebe7e41-e2ac-407f-ace0-fbdf726d402c" providerId="ADAL" clId="{D877F042-7F67-4151-BAEA-2E27971C33B1}" dt="2023-09-07T08:52:43.540" v="1464" actId="729"/>
        <pc:sldMkLst>
          <pc:docMk/>
          <pc:sldMk cId="4030446638" sldId="1644"/>
        </pc:sldMkLst>
      </pc:sldChg>
      <pc:sldChg chg="mod modShow">
        <pc:chgData name="Daniel Thorman" userId="4ebe7e41-e2ac-407f-ace0-fbdf726d402c" providerId="ADAL" clId="{D877F042-7F67-4151-BAEA-2E27971C33B1}" dt="2023-09-07T08:52:46.329" v="1465" actId="729"/>
        <pc:sldMkLst>
          <pc:docMk/>
          <pc:sldMk cId="3646173295" sldId="1646"/>
        </pc:sldMkLst>
      </pc:sldChg>
      <pc:sldChg chg="modSp mod">
        <pc:chgData name="Daniel Thorman" userId="4ebe7e41-e2ac-407f-ace0-fbdf726d402c" providerId="ADAL" clId="{D877F042-7F67-4151-BAEA-2E27971C33B1}" dt="2023-09-07T09:19:12.541" v="1512" actId="20577"/>
        <pc:sldMkLst>
          <pc:docMk/>
          <pc:sldMk cId="3012609884" sldId="1647"/>
        </pc:sldMkLst>
        <pc:spChg chg="mod">
          <ac:chgData name="Daniel Thorman" userId="4ebe7e41-e2ac-407f-ace0-fbdf726d402c" providerId="ADAL" clId="{D877F042-7F67-4151-BAEA-2E27971C33B1}" dt="2023-09-07T09:19:12.541" v="1512" actId="20577"/>
          <ac:spMkLst>
            <pc:docMk/>
            <pc:sldMk cId="3012609884" sldId="1647"/>
            <ac:spMk id="10" creationId="{DB8A661D-34E2-0842-9E07-8EA52D039D4B}"/>
          </ac:spMkLst>
        </pc:spChg>
      </pc:sldChg>
      <pc:sldChg chg="modSp mod">
        <pc:chgData name="Daniel Thorman" userId="4ebe7e41-e2ac-407f-ace0-fbdf726d402c" providerId="ADAL" clId="{D877F042-7F67-4151-BAEA-2E27971C33B1}" dt="2023-07-20T10:33:04.558" v="536" actId="108"/>
        <pc:sldMkLst>
          <pc:docMk/>
          <pc:sldMk cId="611491662" sldId="1648"/>
        </pc:sldMkLst>
        <pc:spChg chg="mod">
          <ac:chgData name="Daniel Thorman" userId="4ebe7e41-e2ac-407f-ace0-fbdf726d402c" providerId="ADAL" clId="{D877F042-7F67-4151-BAEA-2E27971C33B1}" dt="2023-07-20T10:33:04.558" v="536" actId="108"/>
          <ac:spMkLst>
            <pc:docMk/>
            <pc:sldMk cId="611491662" sldId="1648"/>
            <ac:spMk id="10" creationId="{DB8A661D-34E2-0842-9E07-8EA52D039D4B}"/>
          </ac:spMkLst>
        </pc:spChg>
      </pc:sldChg>
      <pc:sldChg chg="modSp mod">
        <pc:chgData name="Daniel Thorman" userId="4ebe7e41-e2ac-407f-ace0-fbdf726d402c" providerId="ADAL" clId="{D877F042-7F67-4151-BAEA-2E27971C33B1}" dt="2023-07-20T11:28:05.543" v="1312" actId="27636"/>
        <pc:sldMkLst>
          <pc:docMk/>
          <pc:sldMk cId="3144165072" sldId="1650"/>
        </pc:sldMkLst>
        <pc:spChg chg="mod">
          <ac:chgData name="Daniel Thorman" userId="4ebe7e41-e2ac-407f-ace0-fbdf726d402c" providerId="ADAL" clId="{D877F042-7F67-4151-BAEA-2E27971C33B1}" dt="2023-07-20T10:59:23.229" v="1276" actId="20577"/>
          <ac:spMkLst>
            <pc:docMk/>
            <pc:sldMk cId="3144165072" sldId="1650"/>
            <ac:spMk id="2" creationId="{CC80C2F1-D9F0-864B-93DF-1747001CCC2B}"/>
          </ac:spMkLst>
        </pc:spChg>
        <pc:spChg chg="mod">
          <ac:chgData name="Daniel Thorman" userId="4ebe7e41-e2ac-407f-ace0-fbdf726d402c" providerId="ADAL" clId="{D877F042-7F67-4151-BAEA-2E27971C33B1}" dt="2023-07-20T11:28:05.543" v="1312" actId="27636"/>
          <ac:spMkLst>
            <pc:docMk/>
            <pc:sldMk cId="3144165072" sldId="1650"/>
            <ac:spMk id="10" creationId="{DB8A661D-34E2-0842-9E07-8EA52D039D4B}"/>
          </ac:spMkLst>
        </pc:spChg>
      </pc:sldChg>
      <pc:sldChg chg="modSp mod">
        <pc:chgData name="Daniel Thorman" userId="4ebe7e41-e2ac-407f-ace0-fbdf726d402c" providerId="ADAL" clId="{D877F042-7F67-4151-BAEA-2E27971C33B1}" dt="2023-09-07T08:46:59.220" v="1452" actId="20577"/>
        <pc:sldMkLst>
          <pc:docMk/>
          <pc:sldMk cId="3431326263" sldId="1655"/>
        </pc:sldMkLst>
        <pc:spChg chg="mod">
          <ac:chgData name="Daniel Thorman" userId="4ebe7e41-e2ac-407f-ace0-fbdf726d402c" providerId="ADAL" clId="{D877F042-7F67-4151-BAEA-2E27971C33B1}" dt="2023-09-07T08:46:59.220" v="1452" actId="20577"/>
          <ac:spMkLst>
            <pc:docMk/>
            <pc:sldMk cId="3431326263" sldId="1655"/>
            <ac:spMk id="10" creationId="{DB8A661D-34E2-0842-9E07-8EA52D039D4B}"/>
          </ac:spMkLst>
        </pc:spChg>
      </pc:sldChg>
      <pc:sldChg chg="modSp mod">
        <pc:chgData name="Daniel Thorman" userId="4ebe7e41-e2ac-407f-ace0-fbdf726d402c" providerId="ADAL" clId="{D877F042-7F67-4151-BAEA-2E27971C33B1}" dt="2023-09-07T08:45:18.371" v="1381" actId="20577"/>
        <pc:sldMkLst>
          <pc:docMk/>
          <pc:sldMk cId="2602142810" sldId="1656"/>
        </pc:sldMkLst>
        <pc:spChg chg="mod">
          <ac:chgData name="Daniel Thorman" userId="4ebe7e41-e2ac-407f-ace0-fbdf726d402c" providerId="ADAL" clId="{D877F042-7F67-4151-BAEA-2E27971C33B1}" dt="2023-09-07T08:45:18.371" v="1381" actId="20577"/>
          <ac:spMkLst>
            <pc:docMk/>
            <pc:sldMk cId="2602142810" sldId="1656"/>
            <ac:spMk id="10" creationId="{DB8A661D-34E2-0842-9E07-8EA52D039D4B}"/>
          </ac:spMkLst>
        </pc:spChg>
      </pc:sldChg>
      <pc:sldChg chg="modSp mod">
        <pc:chgData name="Daniel Thorman" userId="4ebe7e41-e2ac-407f-ace0-fbdf726d402c" providerId="ADAL" clId="{D877F042-7F67-4151-BAEA-2E27971C33B1}" dt="2023-07-20T10:39:33.953" v="1128" actId="20577"/>
        <pc:sldMkLst>
          <pc:docMk/>
          <pc:sldMk cId="955092020" sldId="1657"/>
        </pc:sldMkLst>
        <pc:spChg chg="mod">
          <ac:chgData name="Daniel Thorman" userId="4ebe7e41-e2ac-407f-ace0-fbdf726d402c" providerId="ADAL" clId="{D877F042-7F67-4151-BAEA-2E27971C33B1}" dt="2023-07-20T10:39:33.953" v="1128" actId="20577"/>
          <ac:spMkLst>
            <pc:docMk/>
            <pc:sldMk cId="955092020" sldId="1657"/>
            <ac:spMk id="10" creationId="{DB8A661D-34E2-0842-9E07-8EA52D039D4B}"/>
          </ac:spMkLst>
        </pc:spChg>
      </pc:sldChg>
      <pc:sldChg chg="modSp mod">
        <pc:chgData name="Daniel Thorman" userId="4ebe7e41-e2ac-407f-ace0-fbdf726d402c" providerId="ADAL" clId="{D877F042-7F67-4151-BAEA-2E27971C33B1}" dt="2023-09-07T10:39:04.537" v="1523" actId="20577"/>
        <pc:sldMkLst>
          <pc:docMk/>
          <pc:sldMk cId="3397319718" sldId="1658"/>
        </pc:sldMkLst>
        <pc:spChg chg="mod">
          <ac:chgData name="Daniel Thorman" userId="4ebe7e41-e2ac-407f-ace0-fbdf726d402c" providerId="ADAL" clId="{D877F042-7F67-4151-BAEA-2E27971C33B1}" dt="2023-07-20T10:59:40.511" v="1278" actId="27636"/>
          <ac:spMkLst>
            <pc:docMk/>
            <pc:sldMk cId="3397319718" sldId="1658"/>
            <ac:spMk id="2" creationId="{CC80C2F1-D9F0-864B-93DF-1747001CCC2B}"/>
          </ac:spMkLst>
        </pc:spChg>
        <pc:spChg chg="mod">
          <ac:chgData name="Daniel Thorman" userId="4ebe7e41-e2ac-407f-ace0-fbdf726d402c" providerId="ADAL" clId="{D877F042-7F67-4151-BAEA-2E27971C33B1}" dt="2023-09-07T10:39:04.537" v="1523" actId="20577"/>
          <ac:spMkLst>
            <pc:docMk/>
            <pc:sldMk cId="3397319718" sldId="1658"/>
            <ac:spMk id="10" creationId="{DB8A661D-34E2-0842-9E07-8EA52D039D4B}"/>
          </ac:spMkLst>
        </pc:spChg>
      </pc:sldChg>
      <pc:sldChg chg="modSp mod">
        <pc:chgData name="Daniel Thorman" userId="4ebe7e41-e2ac-407f-ace0-fbdf726d402c" providerId="ADAL" clId="{D877F042-7F67-4151-BAEA-2E27971C33B1}" dt="2023-09-07T11:12:37.334" v="1558" actId="113"/>
        <pc:sldMkLst>
          <pc:docMk/>
          <pc:sldMk cId="1114078876" sldId="1659"/>
        </pc:sldMkLst>
        <pc:spChg chg="mod">
          <ac:chgData name="Daniel Thorman" userId="4ebe7e41-e2ac-407f-ace0-fbdf726d402c" providerId="ADAL" clId="{D877F042-7F67-4151-BAEA-2E27971C33B1}" dt="2023-07-20T10:59:44.233" v="1280" actId="27636"/>
          <ac:spMkLst>
            <pc:docMk/>
            <pc:sldMk cId="1114078876" sldId="1659"/>
            <ac:spMk id="2" creationId="{CC80C2F1-D9F0-864B-93DF-1747001CCC2B}"/>
          </ac:spMkLst>
        </pc:spChg>
        <pc:spChg chg="mod">
          <ac:chgData name="Daniel Thorman" userId="4ebe7e41-e2ac-407f-ace0-fbdf726d402c" providerId="ADAL" clId="{D877F042-7F67-4151-BAEA-2E27971C33B1}" dt="2023-09-07T11:12:37.334" v="1558" actId="113"/>
          <ac:spMkLst>
            <pc:docMk/>
            <pc:sldMk cId="1114078876" sldId="1659"/>
            <ac:spMk id="10" creationId="{DB8A661D-34E2-0842-9E07-8EA52D039D4B}"/>
          </ac:spMkLst>
        </pc:spChg>
      </pc:sldChg>
      <pc:sldChg chg="modSp mod">
        <pc:chgData name="Daniel Thorman" userId="4ebe7e41-e2ac-407f-ace0-fbdf726d402c" providerId="ADAL" clId="{D877F042-7F67-4151-BAEA-2E27971C33B1}" dt="2023-09-07T10:40:08.030" v="1529" actId="113"/>
        <pc:sldMkLst>
          <pc:docMk/>
          <pc:sldMk cId="3402310162" sldId="1660"/>
        </pc:sldMkLst>
        <pc:spChg chg="mod">
          <ac:chgData name="Daniel Thorman" userId="4ebe7e41-e2ac-407f-ace0-fbdf726d402c" providerId="ADAL" clId="{D877F042-7F67-4151-BAEA-2E27971C33B1}" dt="2023-07-20T10:59:48.072" v="1282" actId="27636"/>
          <ac:spMkLst>
            <pc:docMk/>
            <pc:sldMk cId="3402310162" sldId="1660"/>
            <ac:spMk id="2" creationId="{CC80C2F1-D9F0-864B-93DF-1747001CCC2B}"/>
          </ac:spMkLst>
        </pc:spChg>
        <pc:spChg chg="mod">
          <ac:chgData name="Daniel Thorman" userId="4ebe7e41-e2ac-407f-ace0-fbdf726d402c" providerId="ADAL" clId="{D877F042-7F67-4151-BAEA-2E27971C33B1}" dt="2023-09-07T10:40:08.030" v="1529" actId="113"/>
          <ac:spMkLst>
            <pc:docMk/>
            <pc:sldMk cId="3402310162" sldId="1660"/>
            <ac:spMk id="10" creationId="{DB8A661D-34E2-0842-9E07-8EA52D039D4B}"/>
          </ac:spMkLst>
        </pc:spChg>
      </pc:sldChg>
      <pc:sldChg chg="modSp del mod ord">
        <pc:chgData name="Daniel Thorman" userId="4ebe7e41-e2ac-407f-ace0-fbdf726d402c" providerId="ADAL" clId="{D877F042-7F67-4151-BAEA-2E27971C33B1}" dt="2023-07-20T11:28:08.941" v="1313" actId="47"/>
        <pc:sldMkLst>
          <pc:docMk/>
          <pc:sldMk cId="3564029681" sldId="1661"/>
        </pc:sldMkLst>
        <pc:spChg chg="mod">
          <ac:chgData name="Daniel Thorman" userId="4ebe7e41-e2ac-407f-ace0-fbdf726d402c" providerId="ADAL" clId="{D877F042-7F67-4151-BAEA-2E27971C33B1}" dt="2023-07-20T11:28:00.148" v="1308" actId="21"/>
          <ac:spMkLst>
            <pc:docMk/>
            <pc:sldMk cId="3564029681" sldId="1661"/>
            <ac:spMk id="10" creationId="{DB8A661D-34E2-0842-9E07-8EA52D039D4B}"/>
          </ac:spMkLst>
        </pc:spChg>
      </pc:sldChg>
      <pc:sldChg chg="modSp mod">
        <pc:chgData name="Daniel Thorman" userId="4ebe7e41-e2ac-407f-ace0-fbdf726d402c" providerId="ADAL" clId="{D877F042-7F67-4151-BAEA-2E27971C33B1}" dt="2023-07-20T11:30:14.115" v="1369" actId="20577"/>
        <pc:sldMkLst>
          <pc:docMk/>
          <pc:sldMk cId="4010978775" sldId="1662"/>
        </pc:sldMkLst>
        <pc:spChg chg="mod">
          <ac:chgData name="Daniel Thorman" userId="4ebe7e41-e2ac-407f-ace0-fbdf726d402c" providerId="ADAL" clId="{D877F042-7F67-4151-BAEA-2E27971C33B1}" dt="2023-07-20T11:30:14.115" v="1369" actId="20577"/>
          <ac:spMkLst>
            <pc:docMk/>
            <pc:sldMk cId="4010978775" sldId="1662"/>
            <ac:spMk id="10" creationId="{DB8A661D-34E2-0842-9E07-8EA52D039D4B}"/>
          </ac:spMkLst>
        </pc:spChg>
      </pc:sldChg>
      <pc:sldChg chg="addSp delSp modSp add mod ord">
        <pc:chgData name="Daniel Thorman" userId="4ebe7e41-e2ac-407f-ace0-fbdf726d402c" providerId="ADAL" clId="{D877F042-7F67-4151-BAEA-2E27971C33B1}" dt="2023-09-07T10:40:55.068" v="1556" actId="20577"/>
        <pc:sldMkLst>
          <pc:docMk/>
          <pc:sldMk cId="341820057" sldId="1663"/>
        </pc:sldMkLst>
        <pc:spChg chg="mod">
          <ac:chgData name="Daniel Thorman" userId="4ebe7e41-e2ac-407f-ace0-fbdf726d402c" providerId="ADAL" clId="{D877F042-7F67-4151-BAEA-2E27971C33B1}" dt="2023-09-07T10:40:55.068" v="1556" actId="20577"/>
          <ac:spMkLst>
            <pc:docMk/>
            <pc:sldMk cId="341820057" sldId="1663"/>
            <ac:spMk id="2" creationId="{CC80C2F1-D9F0-864B-93DF-1747001CCC2B}"/>
          </ac:spMkLst>
        </pc:spChg>
        <pc:spChg chg="add del mod">
          <ac:chgData name="Daniel Thorman" userId="4ebe7e41-e2ac-407f-ace0-fbdf726d402c" providerId="ADAL" clId="{D877F042-7F67-4151-BAEA-2E27971C33B1}" dt="2023-09-07T08:51:33.764" v="1455" actId="478"/>
          <ac:spMkLst>
            <pc:docMk/>
            <pc:sldMk cId="341820057" sldId="1663"/>
            <ac:spMk id="5" creationId="{8C141D52-54F5-1191-E19B-CA31EFB9CDFF}"/>
          </ac:spMkLst>
        </pc:spChg>
        <pc:spChg chg="del">
          <ac:chgData name="Daniel Thorman" userId="4ebe7e41-e2ac-407f-ace0-fbdf726d402c" providerId="ADAL" clId="{D877F042-7F67-4151-BAEA-2E27971C33B1}" dt="2023-09-07T08:50:54.610" v="1454" actId="478"/>
          <ac:spMkLst>
            <pc:docMk/>
            <pc:sldMk cId="341820057" sldId="1663"/>
            <ac:spMk id="10" creationId="{DB8A661D-34E2-0842-9E07-8EA52D039D4B}"/>
          </ac:spMkLst>
        </pc:spChg>
        <pc:graphicFrameChg chg="add mod">
          <ac:chgData name="Daniel Thorman" userId="4ebe7e41-e2ac-407f-ace0-fbdf726d402c" providerId="ADAL" clId="{D877F042-7F67-4151-BAEA-2E27971C33B1}" dt="2023-09-07T08:55:43.193" v="1472" actId="1076"/>
          <ac:graphicFrameMkLst>
            <pc:docMk/>
            <pc:sldMk cId="341820057" sldId="1663"/>
            <ac:graphicFrameMk id="6" creationId="{331980CA-B2E4-E3A3-086A-999735EE5016}"/>
          </ac:graphicFrameMkLst>
        </pc:graphicFrameChg>
        <pc:graphicFrameChg chg="add del mod">
          <ac:chgData name="Daniel Thorman" userId="4ebe7e41-e2ac-407f-ace0-fbdf726d402c" providerId="ADAL" clId="{D877F042-7F67-4151-BAEA-2E27971C33B1}" dt="2023-09-07T08:55:34.074" v="1470" actId="21"/>
          <ac:graphicFrameMkLst>
            <pc:docMk/>
            <pc:sldMk cId="341820057" sldId="1663"/>
            <ac:graphicFrameMk id="7" creationId="{1AB3EF3A-E2FF-0E4F-8402-699CFADDE5C4}"/>
          </ac:graphicFrameMkLst>
        </pc:graphicFrameChg>
        <pc:picChg chg="del">
          <ac:chgData name="Daniel Thorman" userId="4ebe7e41-e2ac-407f-ace0-fbdf726d402c" providerId="ADAL" clId="{D877F042-7F67-4151-BAEA-2E27971C33B1}" dt="2023-09-07T08:52:26.061" v="1462" actId="478"/>
          <ac:picMkLst>
            <pc:docMk/>
            <pc:sldMk cId="341820057" sldId="1663"/>
            <ac:picMk id="3" creationId="{00000000-0000-0000-0000-000000000000}"/>
          </ac:picMkLst>
        </pc:picChg>
      </pc:sldChg>
      <pc:sldChg chg="del">
        <pc:chgData name="Daniel Thorman" userId="4ebe7e41-e2ac-407f-ace0-fbdf726d402c" providerId="ADAL" clId="{D877F042-7F67-4151-BAEA-2E27971C33B1}" dt="2023-07-20T13:26:02.277" v="1372" actId="47"/>
        <pc:sldMkLst>
          <pc:docMk/>
          <pc:sldMk cId="3025980168" sldId="1663"/>
        </pc:sldMkLst>
      </pc:sldChg>
      <pc:sldChg chg="del mod modShow">
        <pc:chgData name="Daniel Thorman" userId="4ebe7e41-e2ac-407f-ace0-fbdf726d402c" providerId="ADAL" clId="{D877F042-7F67-4151-BAEA-2E27971C33B1}" dt="2023-07-20T13:26:00.542" v="1371" actId="47"/>
        <pc:sldMkLst>
          <pc:docMk/>
          <pc:sldMk cId="3265596322" sldId="1664"/>
        </pc:sldMkLst>
      </pc:sldChg>
      <pc:sldChg chg="addSp delSp modSp add mod ord">
        <pc:chgData name="Daniel Thorman" userId="4ebe7e41-e2ac-407f-ace0-fbdf726d402c" providerId="ADAL" clId="{D877F042-7F67-4151-BAEA-2E27971C33B1}" dt="2023-09-07T08:56:28.876" v="1482"/>
        <pc:sldMkLst>
          <pc:docMk/>
          <pc:sldMk cId="3375388757" sldId="1664"/>
        </pc:sldMkLst>
        <pc:graphicFrameChg chg="add mod">
          <ac:chgData name="Daniel Thorman" userId="4ebe7e41-e2ac-407f-ace0-fbdf726d402c" providerId="ADAL" clId="{D877F042-7F67-4151-BAEA-2E27971C33B1}" dt="2023-09-07T08:56:16.683" v="1478" actId="1076"/>
          <ac:graphicFrameMkLst>
            <pc:docMk/>
            <pc:sldMk cId="3375388757" sldId="1664"/>
            <ac:graphicFrameMk id="3" creationId="{762BA6D2-36D3-C29A-C57B-55F01123518F}"/>
          </ac:graphicFrameMkLst>
        </pc:graphicFrameChg>
        <pc:graphicFrameChg chg="del">
          <ac:chgData name="Daniel Thorman" userId="4ebe7e41-e2ac-407f-ace0-fbdf726d402c" providerId="ADAL" clId="{D877F042-7F67-4151-BAEA-2E27971C33B1}" dt="2023-09-07T08:55:55.618" v="1474" actId="478"/>
          <ac:graphicFrameMkLst>
            <pc:docMk/>
            <pc:sldMk cId="3375388757" sldId="1664"/>
            <ac:graphicFrameMk id="6" creationId="{331980CA-B2E4-E3A3-086A-999735EE5016}"/>
          </ac:graphicFrameMkLst>
        </pc:graphicFrameChg>
      </pc:sldChg>
    </pc:docChg>
  </pc:docChgLst>
  <pc:docChgLst>
    <pc:chgData name="Stuart Capstick" userId="S::capsticksb@cardiff.ac.uk::a1d07386-a8fa-45aa-9fee-31da895147c1" providerId="AD" clId="Web-{D0A57E5B-90D5-7912-1F93-044008208047}"/>
    <pc:docChg chg="addSld modSld sldOrd">
      <pc:chgData name="Stuart Capstick" userId="S::capsticksb@cardiff.ac.uk::a1d07386-a8fa-45aa-9fee-31da895147c1" providerId="AD" clId="Web-{D0A57E5B-90D5-7912-1F93-044008208047}" dt="2023-07-20T12:17:20.125" v="742" actId="20577"/>
      <pc:docMkLst>
        <pc:docMk/>
      </pc:docMkLst>
      <pc:sldChg chg="modSp">
        <pc:chgData name="Stuart Capstick" userId="S::capsticksb@cardiff.ac.uk::a1d07386-a8fa-45aa-9fee-31da895147c1" providerId="AD" clId="Web-{D0A57E5B-90D5-7912-1F93-044008208047}" dt="2023-07-20T12:17:20.125" v="742" actId="20577"/>
        <pc:sldMkLst>
          <pc:docMk/>
          <pc:sldMk cId="611491662" sldId="1648"/>
        </pc:sldMkLst>
        <pc:spChg chg="mod">
          <ac:chgData name="Stuart Capstick" userId="S::capsticksb@cardiff.ac.uk::a1d07386-a8fa-45aa-9fee-31da895147c1" providerId="AD" clId="Web-{D0A57E5B-90D5-7912-1F93-044008208047}" dt="2023-07-20T12:17:20.125" v="742" actId="20577"/>
          <ac:spMkLst>
            <pc:docMk/>
            <pc:sldMk cId="611491662" sldId="1648"/>
            <ac:spMk id="10" creationId="{DB8A661D-34E2-0842-9E07-8EA52D039D4B}"/>
          </ac:spMkLst>
        </pc:spChg>
      </pc:sldChg>
      <pc:sldChg chg="modSp">
        <pc:chgData name="Stuart Capstick" userId="S::capsticksb@cardiff.ac.uk::a1d07386-a8fa-45aa-9fee-31da895147c1" providerId="AD" clId="Web-{D0A57E5B-90D5-7912-1F93-044008208047}" dt="2023-07-20T12:09:58.317" v="735" actId="20577"/>
        <pc:sldMkLst>
          <pc:docMk/>
          <pc:sldMk cId="2602142810" sldId="1656"/>
        </pc:sldMkLst>
        <pc:spChg chg="mod">
          <ac:chgData name="Stuart Capstick" userId="S::capsticksb@cardiff.ac.uk::a1d07386-a8fa-45aa-9fee-31da895147c1" providerId="AD" clId="Web-{D0A57E5B-90D5-7912-1F93-044008208047}" dt="2023-07-20T12:09:58.317" v="735" actId="20577"/>
          <ac:spMkLst>
            <pc:docMk/>
            <pc:sldMk cId="2602142810" sldId="1656"/>
            <ac:spMk id="10" creationId="{DB8A661D-34E2-0842-9E07-8EA52D039D4B}"/>
          </ac:spMkLst>
        </pc:spChg>
      </pc:sldChg>
      <pc:sldChg chg="modSp">
        <pc:chgData name="Stuart Capstick" userId="S::capsticksb@cardiff.ac.uk::a1d07386-a8fa-45aa-9fee-31da895147c1" providerId="AD" clId="Web-{D0A57E5B-90D5-7912-1F93-044008208047}" dt="2023-07-20T12:09:44.911" v="713" actId="20577"/>
        <pc:sldMkLst>
          <pc:docMk/>
          <pc:sldMk cId="955092020" sldId="1657"/>
        </pc:sldMkLst>
        <pc:spChg chg="mod">
          <ac:chgData name="Stuart Capstick" userId="S::capsticksb@cardiff.ac.uk::a1d07386-a8fa-45aa-9fee-31da895147c1" providerId="AD" clId="Web-{D0A57E5B-90D5-7912-1F93-044008208047}" dt="2023-07-20T12:09:44.911" v="713" actId="20577"/>
          <ac:spMkLst>
            <pc:docMk/>
            <pc:sldMk cId="955092020" sldId="1657"/>
            <ac:spMk id="10" creationId="{DB8A661D-34E2-0842-9E07-8EA52D039D4B}"/>
          </ac:spMkLst>
        </pc:spChg>
      </pc:sldChg>
      <pc:sldChg chg="modSp">
        <pc:chgData name="Stuart Capstick" userId="S::capsticksb@cardiff.ac.uk::a1d07386-a8fa-45aa-9fee-31da895147c1" providerId="AD" clId="Web-{D0A57E5B-90D5-7912-1F93-044008208047}" dt="2023-07-20T11:23:55.384" v="270" actId="20577"/>
        <pc:sldMkLst>
          <pc:docMk/>
          <pc:sldMk cId="3397319718" sldId="1658"/>
        </pc:sldMkLst>
        <pc:spChg chg="mod">
          <ac:chgData name="Stuart Capstick" userId="S::capsticksb@cardiff.ac.uk::a1d07386-a8fa-45aa-9fee-31da895147c1" providerId="AD" clId="Web-{D0A57E5B-90D5-7912-1F93-044008208047}" dt="2023-07-20T11:23:55.384" v="270" actId="20577"/>
          <ac:spMkLst>
            <pc:docMk/>
            <pc:sldMk cId="3397319718" sldId="1658"/>
            <ac:spMk id="10" creationId="{DB8A661D-34E2-0842-9E07-8EA52D039D4B}"/>
          </ac:spMkLst>
        </pc:spChg>
      </pc:sldChg>
      <pc:sldChg chg="modSp">
        <pc:chgData name="Stuart Capstick" userId="S::capsticksb@cardiff.ac.uk::a1d07386-a8fa-45aa-9fee-31da895147c1" providerId="AD" clId="Web-{D0A57E5B-90D5-7912-1F93-044008208047}" dt="2023-07-20T11:23:06.474" v="250" actId="20577"/>
        <pc:sldMkLst>
          <pc:docMk/>
          <pc:sldMk cId="1114078876" sldId="1659"/>
        </pc:sldMkLst>
        <pc:spChg chg="mod">
          <ac:chgData name="Stuart Capstick" userId="S::capsticksb@cardiff.ac.uk::a1d07386-a8fa-45aa-9fee-31da895147c1" providerId="AD" clId="Web-{D0A57E5B-90D5-7912-1F93-044008208047}" dt="2023-07-20T11:23:06.474" v="250" actId="20577"/>
          <ac:spMkLst>
            <pc:docMk/>
            <pc:sldMk cId="1114078876" sldId="1659"/>
            <ac:spMk id="10" creationId="{DB8A661D-34E2-0842-9E07-8EA52D039D4B}"/>
          </ac:spMkLst>
        </pc:spChg>
      </pc:sldChg>
      <pc:sldChg chg="modSp">
        <pc:chgData name="Stuart Capstick" userId="S::capsticksb@cardiff.ac.uk::a1d07386-a8fa-45aa-9fee-31da895147c1" providerId="AD" clId="Web-{D0A57E5B-90D5-7912-1F93-044008208047}" dt="2023-07-20T12:08:52.894" v="704" actId="14100"/>
        <pc:sldMkLst>
          <pc:docMk/>
          <pc:sldMk cId="3402310162" sldId="1660"/>
        </pc:sldMkLst>
        <pc:spChg chg="mod">
          <ac:chgData name="Stuart Capstick" userId="S::capsticksb@cardiff.ac.uk::a1d07386-a8fa-45aa-9fee-31da895147c1" providerId="AD" clId="Web-{D0A57E5B-90D5-7912-1F93-044008208047}" dt="2023-07-20T12:08:52.894" v="704" actId="14100"/>
          <ac:spMkLst>
            <pc:docMk/>
            <pc:sldMk cId="3402310162" sldId="1660"/>
            <ac:spMk id="10" creationId="{DB8A661D-34E2-0842-9E07-8EA52D039D4B}"/>
          </ac:spMkLst>
        </pc:spChg>
      </pc:sldChg>
      <pc:sldChg chg="new">
        <pc:chgData name="Stuart Capstick" userId="S::capsticksb@cardiff.ac.uk::a1d07386-a8fa-45aa-9fee-31da895147c1" providerId="AD" clId="Web-{D0A57E5B-90D5-7912-1F93-044008208047}" dt="2023-07-20T11:27:58.446" v="271"/>
        <pc:sldMkLst>
          <pc:docMk/>
          <pc:sldMk cId="3025980168" sldId="1663"/>
        </pc:sldMkLst>
      </pc:sldChg>
      <pc:sldChg chg="new ord">
        <pc:chgData name="Stuart Capstick" userId="S::capsticksb@cardiff.ac.uk::a1d07386-a8fa-45aa-9fee-31da895147c1" providerId="AD" clId="Web-{D0A57E5B-90D5-7912-1F93-044008208047}" dt="2023-07-20T12:09:08.519" v="705"/>
        <pc:sldMkLst>
          <pc:docMk/>
          <pc:sldMk cId="3265596322" sldId="1664"/>
        </pc:sldMkLst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635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4" y="2"/>
            <a:ext cx="2971800" cy="4635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5425E-5D92-457C-8F56-720730483FEB}" type="datetimeFigureOut">
              <a:rPr lang="en-GB" smtClean="0"/>
              <a:t>07/09/2023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5685"/>
            <a:ext cx="2971800" cy="4635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4" y="8775685"/>
            <a:ext cx="2971800" cy="4635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82CEC-9AF4-4DCB-8A1D-7F4EF9A2AF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49402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48371C-CAC4-424A-9C2D-A78D39D13E08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9250" y="693738"/>
            <a:ext cx="6159500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388645"/>
            <a:ext cx="5486400" cy="4157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5684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775684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CDBB6A-A8F2-4406-9E46-F3F79821DD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1597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e.g. policy that entrenches driving (cheap petrol</a:t>
            </a:r>
            <a:r>
              <a:rPr lang="en-GB" baseline="0"/>
              <a:t>) or promotes alternatives (highway code)</a:t>
            </a:r>
          </a:p>
          <a:p>
            <a:r>
              <a:rPr lang="en-GB" baseline="0"/>
              <a:t>Practices: daily commute by car is normal</a:t>
            </a:r>
          </a:p>
          <a:p>
            <a:r>
              <a:rPr lang="en-GB" baseline="0"/>
              <a:t>Resource flows: where emphasis is – if money talks, what is it talking about e.g. road budget</a:t>
            </a:r>
          </a:p>
          <a:p>
            <a:r>
              <a:rPr lang="en-GB" baseline="0"/>
              <a:t>Relationships: what actors in system and how do they communicate, e.g. business, communities</a:t>
            </a:r>
          </a:p>
          <a:p>
            <a:r>
              <a:rPr lang="en-GB" baseline="0"/>
              <a:t>Power: where formal and informal power resides</a:t>
            </a:r>
          </a:p>
          <a:p>
            <a:r>
              <a:rPr lang="en-GB" baseline="0"/>
              <a:t>Mental models: how we think about things: car as freedom, bike as healthy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BB6A-A8F2-4406-9E46-F3F79821DD47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2152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e.g. policy that entrenches driving (cheap petrol</a:t>
            </a:r>
            <a:r>
              <a:rPr lang="en-GB" baseline="0"/>
              <a:t>) or promotes alternatives (highway code)</a:t>
            </a:r>
          </a:p>
          <a:p>
            <a:r>
              <a:rPr lang="en-GB" baseline="0"/>
              <a:t>Practices: daily commute by car is normal</a:t>
            </a:r>
          </a:p>
          <a:p>
            <a:r>
              <a:rPr lang="en-GB" baseline="0"/>
              <a:t>Resource flows: where emphasis is – if money talks, what is it talking about e.g. road budget</a:t>
            </a:r>
          </a:p>
          <a:p>
            <a:r>
              <a:rPr lang="en-GB" baseline="0"/>
              <a:t>Relationships: what actors in system and how do they communicate, e.g. business, communities</a:t>
            </a:r>
          </a:p>
          <a:p>
            <a:r>
              <a:rPr lang="en-GB" baseline="0"/>
              <a:t>Power: where formal and informal power resides</a:t>
            </a:r>
          </a:p>
          <a:p>
            <a:r>
              <a:rPr lang="en-GB" baseline="0"/>
              <a:t>Mental models: how we think about things: car as freedom, bike as healthy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DBB6A-A8F2-4406-9E46-F3F79821DD47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6854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4478274"/>
            <a:ext cx="9144000" cy="66522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9144" y="4539996"/>
            <a:ext cx="2249424" cy="5349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59152" y="4533138"/>
            <a:ext cx="6784848" cy="53492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3028950"/>
            <a:ext cx="6477000" cy="13716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4537528"/>
            <a:ext cx="6705600" cy="514350"/>
          </a:xfrm>
        </p:spPr>
        <p:txBody>
          <a:bodyPr anchor="ctr">
            <a:normAutofit/>
          </a:bodyPr>
          <a:lstStyle>
            <a:lvl1pPr marL="0" indent="0" algn="l">
              <a:buNone/>
              <a:defRPr sz="1950">
                <a:solidFill>
                  <a:srgbClr val="FFFFFF"/>
                </a:solidFill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4551524"/>
            <a:ext cx="2057400" cy="514350"/>
          </a:xfrm>
        </p:spPr>
        <p:txBody>
          <a:bodyPr>
            <a:noAutofit/>
          </a:bodyPr>
          <a:lstStyle>
            <a:lvl1pPr algn="ctr">
              <a:defRPr sz="1500">
                <a:solidFill>
                  <a:srgbClr val="FFFFFF"/>
                </a:solidFill>
              </a:defRPr>
            </a:lvl1pPr>
          </a:lstStyle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177405"/>
            <a:ext cx="5867400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171450"/>
            <a:ext cx="838200" cy="2857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457201"/>
            <a:ext cx="2057400" cy="4137422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1"/>
            <a:ext cx="5562600" cy="413742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4686303"/>
            <a:ext cx="2209800" cy="273844"/>
          </a:xfrm>
        </p:spPr>
        <p:txBody>
          <a:bodyPr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4" y="4686156"/>
            <a:ext cx="5573483" cy="273844"/>
          </a:xfrm>
        </p:spPr>
        <p:txBody>
          <a:bodyPr/>
          <a:lstStyle/>
          <a:p>
            <a:endParaRPr lang="en-GB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51435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42038" y="457200"/>
            <a:ext cx="228600" cy="46863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40005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6056313" y="77787"/>
            <a:ext cx="400050" cy="244476"/>
          </a:xfrm>
        </p:spPr>
        <p:txBody>
          <a:bodyPr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FE33-243B-485C-9D9D-054CDB4F2EE0}" type="datetime1">
              <a:rPr lang="en-GB" smtClean="0"/>
              <a:t>07/09/2023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5542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EB528-1B7B-4E0A-952E-CC2EDCF5F6D5}" type="datetime1">
              <a:rPr lang="en-GB" smtClean="0"/>
              <a:t>07/09/2023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21514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AFAB5-85DD-4313-88BB-144125DB5566}" type="datetime1">
              <a:rPr lang="en-GB" smtClean="0"/>
              <a:t>07/09/2023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46793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331F7-7472-4116-8060-D52CA7302DFE}" type="datetime1">
              <a:rPr lang="en-GB" smtClean="0"/>
              <a:t>07/09/2023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34098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ADF9-BFB3-429F-84FE-9B452ABD7CC2}" type="datetime1">
              <a:rPr lang="en-GB" smtClean="0"/>
              <a:t>07/09/2023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6726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96A7A-EFC2-4DAC-A6B6-AC36BE3BD122}" type="datetime1">
              <a:rPr lang="en-GB" smtClean="0"/>
              <a:t>07/09/2023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19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0DA6-9E9D-4A1A-AE40-BF5CC27E7F27}" type="datetime1">
              <a:rPr lang="en-GB" smtClean="0"/>
              <a:t>07/09/2023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44495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CA586-6F64-43ED-9193-CFA31CA404CF}" type="datetime1">
              <a:rPr lang="en-GB" smtClean="0"/>
              <a:t>07/09/2023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4877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71450"/>
            <a:ext cx="8153400" cy="74295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200150"/>
            <a:ext cx="8153400" cy="337185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D277-93D6-465B-B8BA-ABF85BD77E15}" type="datetime1">
              <a:rPr lang="en-GB" smtClean="0"/>
              <a:t>07/09/2023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49076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0BE42-7C7E-4078-AB24-1481FE87E110}" type="datetime1">
              <a:rPr lang="en-GB" smtClean="0"/>
              <a:t>07/09/2023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20541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B3807-9BFF-4AA3-80E1-DD7472573047}" type="datetime1">
              <a:rPr lang="en-GB" smtClean="0"/>
              <a:t>07/09/2023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6808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2" y="2057401"/>
            <a:ext cx="7123113" cy="1254919"/>
          </a:xfrm>
        </p:spPr>
        <p:txBody>
          <a:bodyPr anchor="t"/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143000"/>
            <a:ext cx="9144000" cy="85725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00150"/>
            <a:ext cx="1295400" cy="7429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71600" y="1200150"/>
            <a:ext cx="7772400" cy="7429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200150"/>
            <a:ext cx="7620000" cy="742950"/>
          </a:xfrm>
        </p:spPr>
        <p:txBody>
          <a:bodyPr/>
          <a:lstStyle>
            <a:lvl1pPr algn="l">
              <a:buNone/>
              <a:defRPr sz="33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314451"/>
            <a:ext cx="1295400" cy="526257"/>
          </a:xfrm>
        </p:spPr>
        <p:txBody>
          <a:bodyPr>
            <a:noAutofit/>
          </a:bodyPr>
          <a:lstStyle>
            <a:lvl1pPr>
              <a:defRPr sz="1800"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192175"/>
            <a:ext cx="3886200" cy="3429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192175"/>
            <a:ext cx="3886200" cy="3429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04788"/>
            <a:ext cx="8153400" cy="652463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1828800"/>
            <a:ext cx="3886200" cy="268605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1828800"/>
            <a:ext cx="3886200" cy="268605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GB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314450"/>
            <a:ext cx="3886200" cy="48006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314450"/>
            <a:ext cx="3886200" cy="48006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4686300"/>
            <a:ext cx="533400" cy="2857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4788"/>
            <a:ext cx="8077200" cy="652463"/>
          </a:xfrm>
        </p:spPr>
        <p:txBody>
          <a:bodyPr anchor="ctr"/>
          <a:lstStyle>
            <a:lvl1pPr algn="l">
              <a:buNone/>
              <a:defRPr sz="33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314450"/>
            <a:ext cx="1600200" cy="325755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750"/>
              </a:spcAft>
              <a:buNone/>
              <a:defRPr sz="1350" b="0" i="0">
                <a:latin typeface="Calibri" panose="020F0502020204030204" pitchFamily="34" charset="0"/>
              </a:defRPr>
            </a:lvl1pPr>
            <a:lvl2pPr>
              <a:buNone/>
              <a:defRPr sz="900"/>
            </a:lvl2pPr>
            <a:lvl3pPr>
              <a:buNone/>
              <a:defRPr sz="750"/>
            </a:lvl3pPr>
            <a:lvl4pPr>
              <a:buNone/>
              <a:defRPr sz="675"/>
            </a:lvl4pPr>
            <a:lvl5pPr>
              <a:buNone/>
              <a:defRPr sz="675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314450"/>
            <a:ext cx="6400800" cy="33147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4114800"/>
            <a:ext cx="7315200" cy="514350"/>
          </a:xfrm>
        </p:spPr>
        <p:txBody>
          <a:bodyPr/>
          <a:lstStyle>
            <a:lvl1pPr marL="0" indent="0">
              <a:buFontTx/>
              <a:buNone/>
              <a:defRPr sz="1275"/>
            </a:lvl1pPr>
            <a:lvl2pPr>
              <a:buFontTx/>
              <a:buNone/>
              <a:defRPr sz="900"/>
            </a:lvl2pPr>
            <a:lvl3pPr>
              <a:buFontTx/>
              <a:buNone/>
              <a:defRPr sz="750"/>
            </a:lvl3pPr>
            <a:lvl4pPr>
              <a:buFontTx/>
              <a:buNone/>
              <a:defRPr sz="675"/>
            </a:lvl4pPr>
            <a:lvl5pPr>
              <a:buFontTx/>
              <a:buNone/>
              <a:defRPr sz="675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3429000"/>
            <a:ext cx="9144000" cy="66522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9144" y="3497580"/>
            <a:ext cx="1463040" cy="5349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45336" y="3490722"/>
            <a:ext cx="7598664" cy="53492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486150"/>
            <a:ext cx="7315200" cy="514350"/>
          </a:xfrm>
        </p:spPr>
        <p:txBody>
          <a:bodyPr anchor="ctr"/>
          <a:lstStyle>
            <a:lvl1pPr algn="l">
              <a:buNone/>
              <a:defRPr sz="2100" b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515035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4686300"/>
            <a:ext cx="2667000" cy="273844"/>
          </a:xfrm>
        </p:spPr>
        <p:txBody>
          <a:bodyPr rtlCol="0"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3500437"/>
            <a:ext cx="1447800" cy="497684"/>
          </a:xfrm>
        </p:spPr>
        <p:txBody>
          <a:bodyPr rtlCol="0"/>
          <a:lstStyle>
            <a:lvl1pPr>
              <a:defRPr sz="2100"/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4686156"/>
            <a:ext cx="4572000" cy="273844"/>
          </a:xfrm>
        </p:spPr>
        <p:txBody>
          <a:bodyPr rtlCol="0"/>
          <a:lstStyle/>
          <a:p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3426714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kumimoji="0" lang="en-US"/>
              <a:t>Click icon to add picture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71450"/>
            <a:ext cx="8153400" cy="7429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200150"/>
            <a:ext cx="8153400" cy="339471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4686300"/>
            <a:ext cx="2667000" cy="273844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050" b="0" i="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3" y="4686156"/>
            <a:ext cx="5421083" cy="273844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050" b="0" i="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Rectangle 6"/>
          <p:cNvSpPr/>
          <p:nvPr/>
        </p:nvSpPr>
        <p:spPr bwMode="white">
          <a:xfrm>
            <a:off x="0" y="925830"/>
            <a:ext cx="9144000" cy="24003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960120"/>
            <a:ext cx="533400" cy="1714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960120"/>
            <a:ext cx="8553450" cy="1714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954167"/>
            <a:ext cx="533400" cy="183357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050" b="0" i="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3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40030" indent="-240030" algn="l" rtl="0" eaLnBrk="1" latinLnBrk="0" hangingPunct="1">
        <a:spcBef>
          <a:spcPts val="525"/>
        </a:spcBef>
        <a:buClr>
          <a:schemeClr val="accent2"/>
        </a:buClr>
        <a:buSzPct val="60000"/>
        <a:buFont typeface="Wingdings"/>
        <a:buChar char=""/>
        <a:defRPr kumimoji="0" sz="2175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80060" indent="-205740" algn="l" rtl="0" eaLnBrk="1" latinLnBrk="0" hangingPunct="1">
        <a:spcBef>
          <a:spcPts val="413"/>
        </a:spcBef>
        <a:buClr>
          <a:schemeClr val="accent1"/>
        </a:buClr>
        <a:buSzPct val="70000"/>
        <a:buFont typeface="Wingdings 2"/>
        <a:buChar char=""/>
        <a:defRPr kumimoji="0" sz="1950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685800" indent="-171450" algn="l" rtl="0" eaLnBrk="1" latinLnBrk="0" hangingPunct="1">
        <a:spcBef>
          <a:spcPts val="375"/>
        </a:spcBef>
        <a:buClr>
          <a:schemeClr val="accent2"/>
        </a:buClr>
        <a:buSzPct val="75000"/>
        <a:buFont typeface="Wingdings"/>
        <a:buChar char=""/>
        <a:defRPr kumimoji="0" sz="1725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028700" indent="-171450" algn="l" rtl="0" eaLnBrk="1" latinLnBrk="0" hangingPunct="1">
        <a:spcBef>
          <a:spcPts val="300"/>
        </a:spcBef>
        <a:buClr>
          <a:schemeClr val="accent3"/>
        </a:buClr>
        <a:buSzPct val="75000"/>
        <a:buFont typeface="Wingdings"/>
        <a:buChar char=""/>
        <a:defRPr kumimoji="0" sz="1500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1371600" indent="-171450" algn="l" rtl="0" eaLnBrk="1" latinLnBrk="0" hangingPunct="1">
        <a:spcBef>
          <a:spcPts val="300"/>
        </a:spcBef>
        <a:buClr>
          <a:schemeClr val="accent4"/>
        </a:buClr>
        <a:buSzPct val="65000"/>
        <a:buFont typeface="Wingdings"/>
        <a:buChar char=""/>
        <a:defRPr kumimoji="0" sz="1500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1577340" indent="-17145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7145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988820" indent="-17145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7145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3815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st.ac.uk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CU Bilingual Logo Colour.jpg">
            <a:extLst>
              <a:ext uri="{FF2B5EF4-FFF2-40B4-BE49-F238E27FC236}">
                <a16:creationId xmlns:a16="http://schemas.microsoft.com/office/drawing/2014/main" id="{4B07129D-76DF-084B-9602-A9B8AA156C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040403"/>
            <a:ext cx="1080120" cy="1059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398291A-ABF1-C34B-B605-C1F362CD1C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756592" y="3219822"/>
            <a:ext cx="10640754" cy="775845"/>
          </a:xfrm>
        </p:spPr>
        <p:txBody>
          <a:bodyPr anchor="b">
            <a:normAutofit fontScale="90000"/>
          </a:bodyPr>
          <a:lstStyle/>
          <a:p>
            <a:r>
              <a:rPr lang="en-US" sz="4000">
                <a:solidFill>
                  <a:schemeClr val="tx2"/>
                </a:solidFill>
                <a:latin typeface="Arial"/>
                <a:cs typeface="Arial"/>
              </a:rPr>
              <a:t>Policy Roundtables </a:t>
            </a:r>
            <a:b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100">
                <a:solidFill>
                  <a:schemeClr val="tx2"/>
                </a:solidFill>
                <a:latin typeface="Arial"/>
                <a:cs typeface="Arial"/>
              </a:rPr>
              <a:t>Session 2</a:t>
            </a:r>
            <a:endParaRPr lang="en-US" sz="2000">
              <a:solidFill>
                <a:schemeClr val="tx2"/>
              </a:solidFill>
              <a:latin typeface="Arial"/>
              <a:cs typeface="Arial"/>
            </a:endParaRPr>
          </a:p>
        </p:txBody>
      </p:sp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789F6C66-A90B-B349-B461-F02F560CB8F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775529"/>
            <a:ext cx="5417025" cy="15891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26079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 vert="horz" lIns="91440" tIns="45720" rIns="91440" bIns="45720" anchor="ctr"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/>
                <a:cs typeface="Calibri"/>
              </a:rPr>
              <a:t>Structure of today's discussion</a:t>
            </a:r>
            <a:endParaRPr lang="en-US" sz="2600">
              <a:solidFill>
                <a:srgbClr val="07546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04187" y="1200150"/>
            <a:ext cx="7272808" cy="3818914"/>
          </a:xfrm>
        </p:spPr>
        <p:txBody>
          <a:bodyPr vert="horz" lIns="91440" tIns="45720" rIns="91440" bIns="4572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400">
              <a:latin typeface="Calibri"/>
              <a:cs typeface="Calibri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900">
                <a:latin typeface="Calibri"/>
                <a:cs typeface="Calibri"/>
              </a:rPr>
              <a:t>Revisit some of the ideas that were proposed in session 1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900">
                <a:latin typeface="Calibri"/>
                <a:cs typeface="Calibri"/>
              </a:rPr>
              <a:t>Think about what positive change might look like: </a:t>
            </a:r>
            <a:br>
              <a:rPr lang="en-US" sz="1900">
                <a:latin typeface="Calibri"/>
                <a:cs typeface="Calibri"/>
              </a:rPr>
            </a:br>
            <a:r>
              <a:rPr lang="en-US" sz="1900" b="1">
                <a:latin typeface="Calibri"/>
                <a:cs typeface="Calibri"/>
              </a:rPr>
              <a:t>what </a:t>
            </a:r>
            <a:r>
              <a:rPr lang="en-US" sz="1900">
                <a:latin typeface="Calibri"/>
                <a:cs typeface="Calibri"/>
              </a:rPr>
              <a:t>are the solutions and </a:t>
            </a:r>
            <a:r>
              <a:rPr lang="en-US" sz="1900" b="1">
                <a:latin typeface="Calibri"/>
                <a:cs typeface="Calibri"/>
              </a:rPr>
              <a:t>how </a:t>
            </a:r>
            <a:r>
              <a:rPr lang="en-US" sz="1900">
                <a:latin typeface="Calibri"/>
                <a:cs typeface="Calibri"/>
              </a:rPr>
              <a:t>to make them happen?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900">
                <a:latin typeface="Calibri"/>
                <a:cs typeface="Calibri"/>
              </a:rPr>
              <a:t>Different levels of solutions – ambition and difficulty</a:t>
            </a:r>
            <a:endParaRPr lang="en-US">
              <a:cs typeface="Calibri" panose="020F0502020204030204" pitchFamily="34" charset="0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900">
                <a:latin typeface="Calibri"/>
                <a:ea typeface="Times New Roman" panose="02020603050405020304" pitchFamily="18" charset="0"/>
                <a:cs typeface="Calibri"/>
              </a:rPr>
              <a:t>Thinking about more suggestions for promoting positive change</a:t>
            </a:r>
            <a:endParaRPr lang="en-US" sz="190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/>
            </a:endParaRPr>
          </a:p>
          <a:p>
            <a:pPr marL="994410" lvl="1" indent="-285750"/>
            <a:endParaRPr lang="en-GB" sz="1425"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endParaRPr lang="en-GB">
              <a:latin typeface="+mj-lt"/>
              <a:cs typeface="Calibri"/>
            </a:endParaRPr>
          </a:p>
          <a:p>
            <a:pPr lvl="1"/>
            <a:endParaRPr lang="en-GB">
              <a:latin typeface="+mj-lt"/>
              <a:cs typeface="Calibri"/>
            </a:endParaRPr>
          </a:p>
          <a:p>
            <a:pPr marL="274320" lvl="1" indent="0">
              <a:buNone/>
            </a:pPr>
            <a:endParaRPr lang="en-GB"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39865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 vert="horz" lIns="91440" tIns="45720" rIns="91440" bIns="45720" anchor="ctr">
            <a:normAutofit fontScale="90000"/>
          </a:bodyPr>
          <a:lstStyle/>
          <a:p>
            <a:r>
              <a:rPr lang="en-US" sz="2600">
                <a:solidFill>
                  <a:srgbClr val="075465"/>
                </a:solidFill>
                <a:latin typeface="Calibri"/>
                <a:cs typeface="Calibri"/>
              </a:rPr>
              <a:t>Material Consumption and Economy: </a:t>
            </a:r>
            <a:br>
              <a:rPr lang="en-US" sz="2600">
                <a:solidFill>
                  <a:srgbClr val="075465"/>
                </a:solidFill>
                <a:latin typeface="Calibri"/>
                <a:cs typeface="Calibri"/>
              </a:rPr>
            </a:br>
            <a:r>
              <a:rPr lang="en-US" sz="2600">
                <a:solidFill>
                  <a:srgbClr val="075465"/>
                </a:solidFill>
                <a:latin typeface="Calibri"/>
                <a:cs typeface="Calibri"/>
              </a:rPr>
              <a:t>options for change</a:t>
            </a:r>
            <a:endParaRPr lang="en-US" sz="2600">
              <a:solidFill>
                <a:srgbClr val="07546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04187" y="1200150"/>
            <a:ext cx="6358409" cy="3818914"/>
          </a:xfrm>
        </p:spPr>
        <p:txBody>
          <a:bodyPr vert="horz" lIns="91440" tIns="45720" rIns="91440" bIns="45720" anchor="t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latin typeface="Calibri"/>
                <a:cs typeface="Calibri"/>
              </a:rPr>
              <a:t>Levels of solutions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latin typeface="Calibri"/>
                <a:cs typeface="Calibri"/>
              </a:rPr>
              <a:t>Think about what positive change might look like: </a:t>
            </a:r>
            <a:br>
              <a:rPr lang="en-US" sz="2400">
                <a:latin typeface="Calibri"/>
                <a:cs typeface="Calibri"/>
              </a:rPr>
            </a:br>
            <a:r>
              <a:rPr lang="en-US" sz="2400" b="1">
                <a:latin typeface="Calibri"/>
                <a:cs typeface="Calibri"/>
              </a:rPr>
              <a:t>what </a:t>
            </a:r>
            <a:r>
              <a:rPr lang="en-US" sz="2400">
                <a:latin typeface="Calibri"/>
                <a:cs typeface="Calibri"/>
              </a:rPr>
              <a:t>are the solutions and </a:t>
            </a:r>
            <a:r>
              <a:rPr lang="en-US" sz="2400" b="1">
                <a:latin typeface="Calibri"/>
                <a:cs typeface="Calibri"/>
              </a:rPr>
              <a:t>how </a:t>
            </a:r>
            <a:r>
              <a:rPr lang="en-US" sz="2400">
                <a:latin typeface="Calibri"/>
                <a:cs typeface="Calibri"/>
              </a:rPr>
              <a:t>to make them happen?</a:t>
            </a:r>
          </a:p>
          <a:p>
            <a:pPr lvl="1"/>
            <a:r>
              <a:rPr lang="en-CA" sz="2000">
                <a:latin typeface="Calibri"/>
                <a:cs typeface="Calibri"/>
              </a:rPr>
              <a:t>Level 1: already happening</a:t>
            </a:r>
            <a:endParaRPr lang="en-GB" sz="2000">
              <a:latin typeface="Calibri"/>
              <a:cs typeface="Calibri"/>
            </a:endParaRPr>
          </a:p>
          <a:p>
            <a:pPr marL="754380" indent="-285750"/>
            <a:r>
              <a:rPr lang="en-GB" sz="1800">
                <a:latin typeface="Calibri"/>
                <a:cs typeface="Calibri"/>
              </a:rPr>
              <a:t>solutions </a:t>
            </a:r>
            <a:r>
              <a:rPr lang="en-GB" sz="1800" b="1">
                <a:latin typeface="Calibri"/>
                <a:cs typeface="Calibri"/>
              </a:rPr>
              <a:t>already implemented and successful</a:t>
            </a:r>
            <a:r>
              <a:rPr lang="en-GB" sz="1800">
                <a:latin typeface="Calibri"/>
                <a:cs typeface="Calibri"/>
              </a:rPr>
              <a:t>; </a:t>
            </a:r>
            <a:br>
              <a:rPr lang="en-US" sz="2150"/>
            </a:br>
            <a:r>
              <a:rPr lang="en-GB" sz="1800">
                <a:latin typeface="Calibri"/>
                <a:cs typeface="Calibri"/>
              </a:rPr>
              <a:t>strong momentum for change already in place</a:t>
            </a:r>
            <a:endParaRPr lang="en-GB" sz="1800" i="1">
              <a:latin typeface="Calibri"/>
              <a:cs typeface="Calibri"/>
            </a:endParaRPr>
          </a:p>
          <a:p>
            <a:pPr lvl="1"/>
            <a:r>
              <a:rPr lang="en-CA" sz="2000">
                <a:latin typeface="Calibri"/>
                <a:cs typeface="Calibri"/>
              </a:rPr>
              <a:t>Level 2: starting to happen</a:t>
            </a:r>
            <a:endParaRPr lang="en-GB" sz="2000">
              <a:latin typeface="Calibri"/>
              <a:cs typeface="Calibri"/>
            </a:endParaRPr>
          </a:p>
          <a:p>
            <a:pPr marL="754380" indent="-285750"/>
            <a:r>
              <a:rPr lang="en-GB" sz="1800">
                <a:latin typeface="Calibri"/>
                <a:cs typeface="Calibri"/>
              </a:rPr>
              <a:t>solutions that rely on existing ideas and infrastructure but </a:t>
            </a:r>
            <a:r>
              <a:rPr lang="en-GB" sz="1800" b="1">
                <a:latin typeface="Calibri"/>
                <a:cs typeface="Calibri"/>
              </a:rPr>
              <a:t>needs more momentum</a:t>
            </a:r>
            <a:r>
              <a:rPr lang="en-GB" sz="1800">
                <a:latin typeface="Calibri"/>
                <a:cs typeface="Calibri"/>
              </a:rPr>
              <a:t> to scale u</a:t>
            </a:r>
            <a:r>
              <a:rPr lang="en-GB" sz="2000">
                <a:latin typeface="Calibri"/>
                <a:cs typeface="Calibri"/>
              </a:rPr>
              <a:t>p</a:t>
            </a:r>
            <a:endParaRPr lang="en-GB" sz="2000" i="1">
              <a:latin typeface="Calibri"/>
              <a:cs typeface="Calibri"/>
            </a:endParaRPr>
          </a:p>
          <a:p>
            <a:pPr lvl="1"/>
            <a:r>
              <a:rPr lang="en-CA" sz="2000">
                <a:latin typeface="Calibri"/>
                <a:cs typeface="Calibri"/>
              </a:rPr>
              <a:t>Level 3: not yet happening</a:t>
            </a:r>
            <a:endParaRPr lang="en-GB" sz="2000">
              <a:latin typeface="Calibri"/>
              <a:cs typeface="Calibri"/>
            </a:endParaRPr>
          </a:p>
          <a:p>
            <a:pPr marL="754380" indent="-285750"/>
            <a:r>
              <a:rPr lang="en-GB" sz="1800" b="1">
                <a:latin typeface="Calibri"/>
                <a:cs typeface="Calibri"/>
              </a:rPr>
              <a:t>exploratory solutions</a:t>
            </a:r>
            <a:r>
              <a:rPr lang="en-GB" sz="1800">
                <a:latin typeface="Calibri"/>
                <a:cs typeface="Calibri"/>
              </a:rPr>
              <a:t> for which conditions and support are not yet in place</a:t>
            </a:r>
          </a:p>
          <a:p>
            <a:pPr marL="994410" lvl="1" indent="-285750"/>
            <a:endParaRPr lang="en-GB" sz="1425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endParaRPr lang="en-GB">
              <a:latin typeface="+mj-lt"/>
            </a:endParaRPr>
          </a:p>
          <a:p>
            <a:pPr lvl="1"/>
            <a:endParaRPr lang="en-GB">
              <a:latin typeface="+mj-lt"/>
            </a:endParaRPr>
          </a:p>
          <a:p>
            <a:pPr marL="274320" lvl="1" indent="0">
              <a:buNone/>
            </a:pPr>
            <a:endParaRPr lang="en-GB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44165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 vert="horz" lIns="91440" tIns="45720" rIns="91440" bIns="45720" anchor="ctr">
            <a:normAutofit fontScale="90000"/>
          </a:bodyPr>
          <a:lstStyle/>
          <a:p>
            <a:r>
              <a:rPr lang="en-US" sz="2600">
                <a:solidFill>
                  <a:srgbClr val="075465"/>
                </a:solidFill>
                <a:latin typeface="Calibri"/>
                <a:cs typeface="Calibri"/>
              </a:rPr>
              <a:t>Material Consumption and Economy: </a:t>
            </a:r>
            <a:br>
              <a:rPr lang="en-US" sz="2600">
                <a:solidFill>
                  <a:srgbClr val="075465"/>
                </a:solidFill>
                <a:latin typeface="Calibri"/>
                <a:cs typeface="Calibri"/>
              </a:rPr>
            </a:br>
            <a:r>
              <a:rPr lang="en-US" sz="2600">
                <a:solidFill>
                  <a:srgbClr val="075465"/>
                </a:solidFill>
                <a:latin typeface="Calibri"/>
                <a:cs typeface="Calibri"/>
              </a:rPr>
              <a:t>options for change</a:t>
            </a:r>
            <a:endParaRPr lang="en-US" sz="2600">
              <a:solidFill>
                <a:srgbClr val="07546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04187" y="1200150"/>
            <a:ext cx="6766760" cy="3818914"/>
          </a:xfrm>
        </p:spPr>
        <p:txBody>
          <a:bodyPr vert="horz" lIns="91440" tIns="45720" rIns="91440" bIns="4572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latin typeface="Calibri"/>
                <a:cs typeface="Calibri"/>
              </a:rPr>
              <a:t>Levels of solutions</a:t>
            </a:r>
          </a:p>
          <a:p>
            <a:pPr lvl="1"/>
            <a:r>
              <a:rPr lang="en-CA" sz="2000">
                <a:latin typeface="Calibri"/>
                <a:cs typeface="Calibri"/>
              </a:rPr>
              <a:t>Level 1: already happening</a:t>
            </a:r>
            <a:endParaRPr lang="en-GB" sz="2000">
              <a:latin typeface="Calibri"/>
              <a:cs typeface="Calibri"/>
            </a:endParaRPr>
          </a:p>
          <a:p>
            <a:pPr marL="754380" indent="-285750"/>
            <a:r>
              <a:rPr lang="en-GB" sz="1800">
                <a:latin typeface="Calibri"/>
                <a:cs typeface="Calibri"/>
              </a:rPr>
              <a:t>solutions </a:t>
            </a:r>
            <a:r>
              <a:rPr lang="en-GB" sz="1800" b="1">
                <a:latin typeface="Calibri"/>
                <a:cs typeface="Calibri"/>
              </a:rPr>
              <a:t>already implemented and successful</a:t>
            </a:r>
            <a:r>
              <a:rPr lang="en-GB" sz="1800">
                <a:latin typeface="Calibri"/>
                <a:cs typeface="Calibri"/>
              </a:rPr>
              <a:t>; </a:t>
            </a:r>
            <a:br>
              <a:rPr lang="en-US" sz="2150"/>
            </a:br>
            <a:r>
              <a:rPr lang="en-GB" sz="1800">
                <a:latin typeface="Calibri"/>
                <a:cs typeface="Calibri"/>
              </a:rPr>
              <a:t>strong momentum for change already in place</a:t>
            </a:r>
            <a:endParaRPr lang="en-GB" sz="1800" i="1">
              <a:latin typeface="Calibri"/>
              <a:cs typeface="Calibri"/>
            </a:endParaRPr>
          </a:p>
          <a:p>
            <a:pPr marL="754380" indent="-285750"/>
            <a:endParaRPr lang="en-GB" sz="1600">
              <a:latin typeface="Calibri"/>
              <a:cs typeface="Calibri"/>
            </a:endParaRPr>
          </a:p>
          <a:p>
            <a:pPr marL="0" indent="0">
              <a:buNone/>
            </a:pPr>
            <a:endParaRPr lang="en-GB" sz="1600">
              <a:latin typeface="Calibri"/>
              <a:ea typeface="Calibri" panose="020F0502020204030204" pitchFamily="34" charset="0"/>
              <a:cs typeface="Times New Roman"/>
            </a:endParaRPr>
          </a:p>
          <a:p>
            <a:pPr marL="0" indent="0">
              <a:buNone/>
            </a:pPr>
            <a:r>
              <a:rPr lang="en-GB" sz="1600">
                <a:latin typeface="Calibri"/>
                <a:ea typeface="Calibri" panose="020F0502020204030204" pitchFamily="34" charset="0"/>
                <a:cs typeface="Times New Roman"/>
              </a:rPr>
              <a:t>“We love the fact that the everything has changed so much over the last five years. When we came up with the idea... </a:t>
            </a:r>
            <a:r>
              <a:rPr lang="en-GB" sz="1600" b="1">
                <a:solidFill>
                  <a:srgbClr val="FF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we thought we were going to have to try and make second-hand more mainstream. But actually, it's changed dramatically in that time</a:t>
            </a:r>
            <a:r>
              <a:rPr lang="en-GB" sz="1600">
                <a:latin typeface="Calibri"/>
                <a:ea typeface="Calibri" panose="020F0502020204030204" pitchFamily="34" charset="0"/>
                <a:cs typeface="Times New Roman"/>
              </a:rPr>
              <a:t>.” </a:t>
            </a:r>
            <a:r>
              <a:rPr lang="en-GB" sz="1600">
                <a:latin typeface="Calibri"/>
                <a:ea typeface="Calibri" panose="020F0502020204030204" pitchFamily="34" charset="0"/>
                <a:cs typeface="Calibri"/>
              </a:rPr>
              <a:t>[in relation to Library of Things / </a:t>
            </a:r>
            <a:r>
              <a:rPr lang="en-GB" sz="1600" err="1">
                <a:latin typeface="Calibri"/>
                <a:ea typeface="Calibri" panose="020F0502020204030204" pitchFamily="34" charset="0"/>
                <a:cs typeface="Calibri"/>
              </a:rPr>
              <a:t>Benthyg</a:t>
            </a:r>
            <a:r>
              <a:rPr lang="en-GB" sz="1600">
                <a:latin typeface="Calibri"/>
                <a:ea typeface="Calibri" panose="020F0502020204030204" pitchFamily="34" charset="0"/>
                <a:cs typeface="Calibri"/>
              </a:rPr>
              <a:t> Cymru] </a:t>
            </a:r>
            <a:endParaRPr lang="en-GB" sz="1600">
              <a:ea typeface="Calibri" panose="020F0502020204030204" pitchFamily="34" charset="0"/>
              <a:cs typeface="Calibri"/>
            </a:endParaRPr>
          </a:p>
          <a:p>
            <a:pPr marL="0" indent="0">
              <a:buNone/>
            </a:pPr>
            <a:endParaRPr lang="en-GB" sz="1600">
              <a:latin typeface="Calibri"/>
              <a:ea typeface="Calibri" panose="020F0502020204030204" pitchFamily="34" charset="0"/>
              <a:cs typeface="Calibri"/>
            </a:endParaRPr>
          </a:p>
          <a:p>
            <a:pPr marL="468630" indent="0">
              <a:buClr>
                <a:srgbClr val="DC5C8D"/>
              </a:buClr>
              <a:buNone/>
            </a:pPr>
            <a:endParaRPr lang="en-GB" sz="1800">
              <a:cs typeface="Calibri"/>
            </a:endParaRPr>
          </a:p>
          <a:p>
            <a:pPr marL="994410" lvl="1" indent="-285750"/>
            <a:endParaRPr lang="en-GB" sz="1425"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endParaRPr lang="en-GB">
              <a:cs typeface="Calibri"/>
            </a:endParaRPr>
          </a:p>
          <a:p>
            <a:pPr lvl="1"/>
            <a:endParaRPr lang="en-GB">
              <a:latin typeface="+mj-lt"/>
              <a:cs typeface="Calibri"/>
            </a:endParaRPr>
          </a:p>
          <a:p>
            <a:pPr marL="274320" lvl="1" indent="0">
              <a:buNone/>
            </a:pPr>
            <a:endParaRPr lang="en-GB"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97319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 vert="horz" lIns="91440" tIns="45720" rIns="91440" bIns="45720" anchor="ctr">
            <a:normAutofit fontScale="90000"/>
          </a:bodyPr>
          <a:lstStyle/>
          <a:p>
            <a:r>
              <a:rPr lang="en-US" sz="2600">
                <a:solidFill>
                  <a:srgbClr val="075465"/>
                </a:solidFill>
                <a:latin typeface="Calibri"/>
                <a:cs typeface="Calibri"/>
              </a:rPr>
              <a:t>Material Consumption and Economy: </a:t>
            </a:r>
            <a:br>
              <a:rPr lang="en-US" sz="2600">
                <a:solidFill>
                  <a:srgbClr val="075465"/>
                </a:solidFill>
                <a:latin typeface="Calibri"/>
                <a:cs typeface="Calibri"/>
              </a:rPr>
            </a:br>
            <a:r>
              <a:rPr lang="en-US" sz="2600">
                <a:solidFill>
                  <a:srgbClr val="075465"/>
                </a:solidFill>
                <a:latin typeface="Calibri"/>
                <a:cs typeface="Calibri"/>
              </a:rPr>
              <a:t>options for change</a:t>
            </a:r>
            <a:endParaRPr lang="en-US" sz="2600">
              <a:solidFill>
                <a:srgbClr val="07546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04187" y="1200150"/>
            <a:ext cx="7140924" cy="3818914"/>
          </a:xfrm>
        </p:spPr>
        <p:txBody>
          <a:bodyPr vert="horz" lIns="91440" tIns="45720" rIns="91440" bIns="4572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latin typeface="Calibri"/>
                <a:cs typeface="Calibri"/>
              </a:rPr>
              <a:t>Levels of solutions</a:t>
            </a:r>
          </a:p>
          <a:p>
            <a:pPr lvl="1"/>
            <a:r>
              <a:rPr lang="en-CA" sz="2000">
                <a:latin typeface="Calibri"/>
                <a:cs typeface="Calibri"/>
              </a:rPr>
              <a:t>Level 2: starting to happen</a:t>
            </a:r>
            <a:endParaRPr lang="en-GB" sz="2000">
              <a:latin typeface="Calibri"/>
              <a:cs typeface="Calibri"/>
            </a:endParaRPr>
          </a:p>
          <a:p>
            <a:pPr marL="754380" indent="-285750"/>
            <a:r>
              <a:rPr lang="en-GB" sz="1800">
                <a:latin typeface="Calibri"/>
                <a:cs typeface="Calibri"/>
              </a:rPr>
              <a:t>solutions that rely on existing ideas and infrastructure but </a:t>
            </a:r>
            <a:br>
              <a:rPr lang="en-US" sz="2150"/>
            </a:br>
            <a:r>
              <a:rPr lang="en-GB" sz="1800" b="1">
                <a:latin typeface="Calibri"/>
                <a:cs typeface="Calibri"/>
              </a:rPr>
              <a:t>needs more momentum</a:t>
            </a:r>
            <a:r>
              <a:rPr lang="en-GB" sz="1800">
                <a:latin typeface="Calibri"/>
                <a:cs typeface="Calibri"/>
              </a:rPr>
              <a:t> to scale u</a:t>
            </a:r>
            <a:r>
              <a:rPr lang="en-GB" sz="2000">
                <a:latin typeface="Calibri"/>
                <a:cs typeface="Calibri"/>
              </a:rPr>
              <a:t>p</a:t>
            </a:r>
            <a:endParaRPr lang="en-GB" sz="2000" i="1">
              <a:latin typeface="Calibri"/>
              <a:cs typeface="Calibri"/>
            </a:endParaRPr>
          </a:p>
          <a:p>
            <a:pPr marL="994410" lvl="1" indent="-285750"/>
            <a:endParaRPr lang="en-GB" sz="1425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lvl="1"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en-GB" sz="1600">
                <a:effectLst/>
                <a:latin typeface="Calibri"/>
                <a:ea typeface="Calibri" panose="020F0502020204030204" pitchFamily="34" charset="0"/>
                <a:cs typeface="Times New Roman"/>
              </a:rPr>
              <a:t>“</a:t>
            </a:r>
            <a:r>
              <a:rPr lang="en-GB" sz="1600" b="1">
                <a:solidFill>
                  <a:srgbClr val="FF0000"/>
                </a:solidFill>
                <a:effectLst/>
                <a:latin typeface="Calibri"/>
                <a:ea typeface="Calibri" panose="020F0502020204030204" pitchFamily="34" charset="0"/>
                <a:cs typeface="Times New Roman"/>
              </a:rPr>
              <a:t>We're seeing better things at community level. But on the business side I think we're </a:t>
            </a:r>
            <a:r>
              <a:rPr lang="en-GB" sz="1600" b="1">
                <a:solidFill>
                  <a:srgbClr val="FF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probably still, </a:t>
            </a:r>
            <a:r>
              <a:rPr lang="en-GB" sz="1600">
                <a:latin typeface="Calibri"/>
                <a:ea typeface="Calibri" panose="020F0502020204030204" pitchFamily="34" charset="0"/>
                <a:cs typeface="Times New Roman"/>
              </a:rPr>
              <a:t>and I guess this is part of that historic thing of businesses... </a:t>
            </a:r>
            <a:r>
              <a:rPr lang="en-GB" sz="1600">
                <a:effectLst/>
                <a:latin typeface="Calibri"/>
                <a:ea typeface="Calibri" panose="020F0502020204030204" pitchFamily="34" charset="0"/>
                <a:cs typeface="Times New Roman"/>
              </a:rPr>
              <a:t>governments </a:t>
            </a:r>
            <a:r>
              <a:rPr lang="en-GB" sz="1600">
                <a:latin typeface="Calibri"/>
                <a:ea typeface="Calibri" panose="020F0502020204030204" pitchFamily="34" charset="0"/>
                <a:cs typeface="Times New Roman"/>
              </a:rPr>
              <a:t>[don't] want</a:t>
            </a:r>
            <a:r>
              <a:rPr lang="en-GB" sz="1600">
                <a:effectLst/>
                <a:latin typeface="Calibri"/>
                <a:ea typeface="Calibri" panose="020F0502020204030204" pitchFamily="34" charset="0"/>
                <a:cs typeface="Times New Roman"/>
              </a:rPr>
              <a:t> to interfere in how businesses make money</a:t>
            </a:r>
            <a:r>
              <a:rPr lang="en-GB" sz="1600">
                <a:latin typeface="Calibri"/>
                <a:ea typeface="Calibri" panose="020F0502020204030204" pitchFamily="34" charset="0"/>
                <a:cs typeface="Times New Roman"/>
              </a:rPr>
              <a:t>.”</a:t>
            </a:r>
            <a:endParaRPr lang="en-GB" sz="1600">
              <a:latin typeface="Calibri"/>
              <a:cs typeface="Times New Roman"/>
            </a:endParaRPr>
          </a:p>
          <a:p>
            <a:pPr marL="274320" lvl="1" indent="0">
              <a:buNone/>
            </a:pPr>
            <a:r>
              <a:rPr lang="en-GB" sz="1600">
                <a:effectLst/>
                <a:latin typeface="Calibri"/>
                <a:ea typeface="Calibri" panose="020F0502020204030204" pitchFamily="34" charset="0"/>
                <a:cs typeface="Times New Roman"/>
              </a:rPr>
              <a:t>“The reason the </a:t>
            </a:r>
            <a:r>
              <a:rPr lang="en-GB" sz="1600">
                <a:latin typeface="Calibri"/>
                <a:ea typeface="Calibri" panose="020F0502020204030204" pitchFamily="34" charset="0"/>
                <a:cs typeface="Times New Roman"/>
              </a:rPr>
              <a:t>Future</a:t>
            </a:r>
            <a:r>
              <a:rPr lang="en-GB" sz="1600">
                <a:effectLst/>
                <a:latin typeface="Calibri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1600">
                <a:latin typeface="Calibri"/>
                <a:ea typeface="Calibri" panose="020F0502020204030204" pitchFamily="34" charset="0"/>
                <a:cs typeface="Times New Roman"/>
              </a:rPr>
              <a:t>Generations</a:t>
            </a:r>
            <a:r>
              <a:rPr lang="en-GB" sz="1600">
                <a:effectLst/>
                <a:latin typeface="Calibri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1600">
                <a:latin typeface="Calibri"/>
                <a:ea typeface="Calibri" panose="020F0502020204030204" pitchFamily="34" charset="0"/>
                <a:cs typeface="Times New Roman"/>
              </a:rPr>
              <a:t>Act</a:t>
            </a:r>
            <a:r>
              <a:rPr lang="en-GB" sz="1600">
                <a:effectLst/>
                <a:latin typeface="Calibri"/>
                <a:ea typeface="Calibri" panose="020F0502020204030204" pitchFamily="34" charset="0"/>
                <a:cs typeface="Times New Roman"/>
              </a:rPr>
              <a:t> only applies to the public sector is something to do with the devolved power of the Welsh government. </a:t>
            </a:r>
            <a:r>
              <a:rPr lang="en-GB" sz="1600">
                <a:latin typeface="Calibri"/>
                <a:ea typeface="Calibri" panose="020F0502020204030204" pitchFamily="34" charset="0"/>
                <a:cs typeface="Times New Roman"/>
              </a:rPr>
              <a:t>[</a:t>
            </a:r>
            <a:r>
              <a:rPr lang="en-GB" sz="1600">
                <a:effectLst/>
                <a:latin typeface="Calibri"/>
                <a:ea typeface="Calibri" panose="020F0502020204030204" pitchFamily="34" charset="0"/>
                <a:cs typeface="Times New Roman"/>
              </a:rPr>
              <a:t>…]</a:t>
            </a:r>
            <a:r>
              <a:rPr lang="en-GB" sz="1600" b="1">
                <a:solidFill>
                  <a:srgbClr val="FF0000"/>
                </a:solidFill>
                <a:effectLst/>
                <a:latin typeface="Calibri"/>
                <a:ea typeface="Calibri" panose="020F0502020204030204" pitchFamily="34" charset="0"/>
                <a:cs typeface="Times New Roman"/>
              </a:rPr>
              <a:t>However, we hearing more and more and more from private sector companies who are really keen to adopt the framework</a:t>
            </a:r>
            <a:r>
              <a:rPr lang="en-GB" sz="1600" b="1">
                <a:solidFill>
                  <a:srgbClr val="FF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."</a:t>
            </a:r>
            <a:endParaRPr lang="en-GB" sz="1600" b="1">
              <a:solidFill>
                <a:srgbClr val="FF0000"/>
              </a:solidFill>
              <a:latin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140788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 vert="horz" lIns="91440" tIns="45720" rIns="91440" bIns="45720" anchor="ctr">
            <a:normAutofit fontScale="90000"/>
          </a:bodyPr>
          <a:lstStyle/>
          <a:p>
            <a:r>
              <a:rPr lang="en-US" sz="2600">
                <a:solidFill>
                  <a:srgbClr val="075465"/>
                </a:solidFill>
                <a:latin typeface="Calibri"/>
                <a:cs typeface="Calibri"/>
              </a:rPr>
              <a:t>Material Consumption and Economy: </a:t>
            </a:r>
            <a:br>
              <a:rPr lang="en-US" sz="2600">
                <a:solidFill>
                  <a:srgbClr val="075465"/>
                </a:solidFill>
                <a:latin typeface="Calibri"/>
                <a:cs typeface="Calibri"/>
              </a:rPr>
            </a:br>
            <a:r>
              <a:rPr lang="en-US" sz="2600">
                <a:solidFill>
                  <a:srgbClr val="075465"/>
                </a:solidFill>
                <a:latin typeface="Calibri"/>
                <a:cs typeface="Calibri"/>
              </a:rPr>
              <a:t>options for change</a:t>
            </a:r>
            <a:endParaRPr lang="en-US" sz="2600">
              <a:solidFill>
                <a:srgbClr val="07546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04187" y="1200150"/>
            <a:ext cx="8195688" cy="3818914"/>
          </a:xfrm>
        </p:spPr>
        <p:txBody>
          <a:bodyPr vert="horz" lIns="91440" tIns="45720" rIns="91440" bIns="4572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>
                <a:latin typeface="Calibri"/>
                <a:cs typeface="Calibri"/>
              </a:rPr>
              <a:t>Levels of solutions</a:t>
            </a:r>
          </a:p>
          <a:p>
            <a:pPr lvl="1"/>
            <a:r>
              <a:rPr lang="en-CA" sz="2000">
                <a:latin typeface="Calibri"/>
                <a:cs typeface="Calibri"/>
              </a:rPr>
              <a:t>Level 3: not yet happening</a:t>
            </a:r>
            <a:endParaRPr lang="en-GB" sz="2000">
              <a:latin typeface="Calibri"/>
              <a:cs typeface="Calibri"/>
            </a:endParaRPr>
          </a:p>
          <a:p>
            <a:pPr marL="754380" indent="-285750"/>
            <a:r>
              <a:rPr lang="en-GB" sz="1800" b="1">
                <a:latin typeface="Calibri"/>
                <a:cs typeface="Calibri"/>
              </a:rPr>
              <a:t>exploratory solutions</a:t>
            </a:r>
            <a:r>
              <a:rPr lang="en-GB" sz="1800">
                <a:latin typeface="Calibri"/>
                <a:cs typeface="Calibri"/>
              </a:rPr>
              <a:t> for which conditions and support are not yet in place</a:t>
            </a:r>
          </a:p>
          <a:p>
            <a:pPr marL="994410" lvl="1" indent="-285750"/>
            <a:endParaRPr lang="en-GB" sz="1425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sz="1600">
                <a:latin typeface="Calibri"/>
                <a:cs typeface="Calibri"/>
              </a:rPr>
              <a:t>"</a:t>
            </a:r>
            <a:r>
              <a:rPr lang="en-GB" sz="1600" b="1">
                <a:solidFill>
                  <a:srgbClr val="FF0000"/>
                </a:solidFill>
                <a:latin typeface="+mj-lt"/>
                <a:cs typeface="Calibri"/>
              </a:rPr>
              <a:t>There is no reason why a company has to grow </a:t>
            </a:r>
            <a:r>
              <a:rPr lang="en-GB" sz="1600">
                <a:latin typeface="+mj-lt"/>
                <a:cs typeface="Calibri"/>
              </a:rPr>
              <a:t>as long as it can pay its work as the wage."</a:t>
            </a:r>
            <a:endParaRPr lang="en-GB" sz="1600">
              <a:cs typeface="Calibri"/>
            </a:endParaRPr>
          </a:p>
          <a:p>
            <a:pPr marL="0" indent="0">
              <a:buNone/>
            </a:pPr>
            <a:endParaRPr lang="en-GB" sz="1600">
              <a:cs typeface="Calibri"/>
            </a:endParaRPr>
          </a:p>
          <a:p>
            <a:pPr marL="0" indent="0">
              <a:buNone/>
            </a:pPr>
            <a:r>
              <a:rPr lang="en-GB" sz="1600" b="1">
                <a:solidFill>
                  <a:srgbClr val="FF0000"/>
                </a:solidFill>
                <a:latin typeface="+mj-lt"/>
                <a:cs typeface="Calibri"/>
              </a:rPr>
              <a:t>"We have to find a way of reconnecting with ourselves, and especially nature... being happy with what you've got and enjoying where you are, and being in the moment... not always wanting the next thing"</a:t>
            </a:r>
            <a:br>
              <a:rPr lang="en-GB" sz="1600">
                <a:latin typeface="+mj-lt"/>
                <a:cs typeface="Calibri"/>
              </a:rPr>
            </a:br>
            <a:endParaRPr lang="en-GB" sz="1600">
              <a:latin typeface="+mj-lt"/>
              <a:cs typeface="Calibri"/>
            </a:endParaRPr>
          </a:p>
          <a:p>
            <a:pPr marL="0" indent="0">
              <a:buNone/>
            </a:pPr>
            <a:r>
              <a:rPr lang="en-GB" sz="1600">
                <a:latin typeface="Calibri"/>
                <a:cs typeface="Calibri"/>
              </a:rPr>
              <a:t>"...right to repair legislation. We're not. </a:t>
            </a:r>
            <a:r>
              <a:rPr lang="en-GB" sz="1600" b="1">
                <a:solidFill>
                  <a:srgbClr val="FF0000"/>
                </a:solidFill>
                <a:latin typeface="Calibri"/>
                <a:cs typeface="Calibri"/>
              </a:rPr>
              <a:t>We're not seeing any progress on that really in Wales."</a:t>
            </a:r>
            <a:endParaRPr lang="en-GB" sz="16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3101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 vert="horz" lIns="91440" tIns="45720" rIns="91440" bIns="45720" anchor="ctr"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/>
                <a:cs typeface="Calibri"/>
              </a:rPr>
              <a:t>Solutions and positive approaches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04187" y="1200150"/>
            <a:ext cx="7536577" cy="3818914"/>
          </a:xfrm>
        </p:spPr>
        <p:txBody>
          <a:bodyPr vert="horz" lIns="91440" tIns="45720" rIns="91440" bIns="45720" anchor="t">
            <a:normAutofit/>
          </a:bodyPr>
          <a:lstStyle/>
          <a:p>
            <a:pPr marL="274320" lvl="1"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en-US" sz="1900">
                <a:latin typeface="Calibri"/>
                <a:cs typeface="Calibri"/>
              </a:rPr>
              <a:t>Think about what positive change might look like: </a:t>
            </a:r>
            <a:br>
              <a:rPr lang="en-US" sz="1900">
                <a:latin typeface="Calibri"/>
                <a:cs typeface="Calibri"/>
              </a:rPr>
            </a:br>
            <a:r>
              <a:rPr lang="en-US" sz="1900" b="1">
                <a:latin typeface="Calibri"/>
                <a:cs typeface="Calibri"/>
              </a:rPr>
              <a:t>what </a:t>
            </a:r>
            <a:r>
              <a:rPr lang="en-US" sz="1900">
                <a:latin typeface="Calibri"/>
                <a:cs typeface="Calibri"/>
              </a:rPr>
              <a:t>are the solutions and </a:t>
            </a:r>
            <a:r>
              <a:rPr lang="en-US" sz="1900" b="1">
                <a:latin typeface="Calibri"/>
                <a:cs typeface="Calibri"/>
              </a:rPr>
              <a:t>how </a:t>
            </a:r>
            <a:r>
              <a:rPr lang="en-US" sz="1900">
                <a:latin typeface="Calibri"/>
                <a:cs typeface="Calibri"/>
              </a:rPr>
              <a:t>to make them happen?</a:t>
            </a:r>
            <a:br>
              <a:rPr lang="en-US" sz="1900">
                <a:latin typeface="Calibri"/>
                <a:cs typeface="Calibri"/>
              </a:rPr>
            </a:br>
            <a:endParaRPr lang="en-US" sz="1900" b="1">
              <a:latin typeface="Calibri"/>
              <a:cs typeface="Calibri"/>
            </a:endParaRPr>
          </a:p>
          <a:p>
            <a:pPr marL="274320" lvl="1"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en-US" sz="1900">
                <a:latin typeface="Calibri"/>
                <a:ea typeface="Times New Roman" panose="02020603050405020304" pitchFamily="18" charset="0"/>
                <a:cs typeface="Calibri"/>
              </a:rPr>
              <a:t>Please share...</a:t>
            </a:r>
            <a:endParaRPr lang="en-US" sz="1900">
              <a:ea typeface="Times New Roman" panose="02020603050405020304" pitchFamily="18" charset="0"/>
              <a:cs typeface="Calibri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900" b="1">
                <a:latin typeface="Calibri"/>
                <a:ea typeface="Times New Roman" panose="02020603050405020304" pitchFamily="18" charset="0"/>
                <a:cs typeface="Calibri"/>
              </a:rPr>
              <a:t>Examples </a:t>
            </a:r>
            <a:r>
              <a:rPr lang="en-US" sz="1900">
                <a:latin typeface="Calibri"/>
                <a:ea typeface="Times New Roman" panose="02020603050405020304" pitchFamily="18" charset="0"/>
                <a:cs typeface="Calibri"/>
              </a:rPr>
              <a:t>of good practice: projects, initiatives, ideas, personal stories</a:t>
            </a:r>
            <a:endParaRPr lang="en-US" sz="190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900">
                <a:latin typeface="Calibri"/>
                <a:cs typeface="Calibri"/>
              </a:rPr>
              <a:t>Things </a:t>
            </a:r>
            <a:r>
              <a:rPr lang="en-US" sz="1900" b="1">
                <a:latin typeface="Calibri"/>
                <a:cs typeface="Calibri"/>
              </a:rPr>
              <a:t>you would like to see</a:t>
            </a:r>
            <a:r>
              <a:rPr lang="en-US" sz="1900">
                <a:latin typeface="Calibri"/>
                <a:cs typeface="Calibri"/>
              </a:rPr>
              <a:t> happen – whether basic and practical or bigger-picture ideas</a:t>
            </a:r>
            <a:endParaRPr lang="en-US" sz="1900">
              <a:cs typeface="Calibri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900">
                <a:latin typeface="Calibri"/>
                <a:cs typeface="Calibri"/>
              </a:rPr>
              <a:t>Approaches and solutions </a:t>
            </a:r>
            <a:r>
              <a:rPr lang="en-US" sz="1900" b="1">
                <a:latin typeface="Calibri"/>
                <a:cs typeface="Calibri"/>
              </a:rPr>
              <a:t>relating to main themes</a:t>
            </a:r>
            <a:r>
              <a:rPr lang="en-US" sz="1900">
                <a:latin typeface="Calibri"/>
                <a:cs typeface="Calibri"/>
              </a:rPr>
              <a:t>, though also across material consumption as a whole</a:t>
            </a:r>
            <a:endParaRPr lang="en-US" sz="1900">
              <a:cs typeface="Calibri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endParaRPr lang="en-US" sz="1900">
              <a:cs typeface="Calibri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900">
                <a:latin typeface="Calibri"/>
                <a:cs typeface="Calibri"/>
              </a:rPr>
              <a:t>This week's discussion often is more difficult than week 1...</a:t>
            </a:r>
            <a:endParaRPr lang="en-US" sz="1900">
              <a:cs typeface="Calibri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endParaRPr lang="en-US" sz="1900">
              <a:cs typeface="Calibri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endParaRPr lang="en-US" sz="1900">
              <a:cs typeface="Calibri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endParaRPr lang="en-US" sz="1900">
              <a:cs typeface="Calibri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endParaRPr lang="en-US" sz="1900">
              <a:cs typeface="Calibri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endParaRPr lang="en-US" sz="1900">
              <a:cs typeface="Calibri"/>
            </a:endParaRPr>
          </a:p>
          <a:p>
            <a:pPr marL="994410" lvl="1" indent="-285750"/>
            <a:endParaRPr lang="en-GB" sz="1425"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endParaRPr lang="en-GB">
              <a:latin typeface="+mj-lt"/>
              <a:cs typeface="Calibri"/>
            </a:endParaRPr>
          </a:p>
          <a:p>
            <a:pPr lvl="1"/>
            <a:endParaRPr lang="en-GB">
              <a:latin typeface="+mj-lt"/>
              <a:cs typeface="Calibri"/>
            </a:endParaRPr>
          </a:p>
          <a:p>
            <a:pPr marL="274320" lvl="1" indent="0">
              <a:buNone/>
            </a:pPr>
            <a:endParaRPr lang="en-GB"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09787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GB" sz="2800"/>
              <a:t>Using Mural - Online whiteboard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62BA6D2-36D3-C29A-C57B-55F0112351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4886611"/>
              </p:ext>
            </p:extLst>
          </p:nvPr>
        </p:nvGraphicFramePr>
        <p:xfrm>
          <a:off x="1586345" y="1141785"/>
          <a:ext cx="5971310" cy="4001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09" name="Acrobat Document" r:id="rId4" imgW="87982156" imgH="58968937" progId="Acrobat.Document.DC">
                  <p:embed/>
                </p:oleObj>
              </mc:Choice>
              <mc:Fallback>
                <p:oleObj name="Acrobat Document" r:id="rId4" imgW="87982156" imgH="58968937" progId="Acrobat.Document.DC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62BA6D2-36D3-C29A-C57B-55F0112351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6345" y="1141785"/>
                        <a:ext cx="5971310" cy="40017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53887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GB" sz="2800"/>
              <a:t>Using Mural - Online whiteboard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61619" y="1177381"/>
            <a:ext cx="8372111" cy="355142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endParaRPr lang="en-US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/>
              <a:t>Not required but can help with discussion, recording ideas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GB"/>
              <a:t>We will follow the different elements and pointers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GB"/>
              <a:t>Also helps to record a thought if you think of something whilst others are speaking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/>
              <a:t>Options: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/>
              <a:t>Zoom and outline map are very useful!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/>
              <a:t>Double-click in any blank circle, type thoughts (may need to zoom in with scroll)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/>
              <a:t>Click on post-it note on top left, drag to whiteboard and type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/>
              <a:t>Part of whiteboard for different areas 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/>
              <a:t>If it doesn’t work for you, you can use zoom chat instead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i="1">
              <a:latin typeface="+mj-lt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GB" i="1"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269" y="3977727"/>
            <a:ext cx="952500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3646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 vert="horz" lIns="91440" tIns="45720" rIns="91440" bIns="45720" anchor="ctr"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/>
                <a:cs typeface="Calibri"/>
              </a:rPr>
              <a:t>Conditions for change</a:t>
            </a:r>
            <a:endParaRPr lang="en-US" sz="2600">
              <a:solidFill>
                <a:srgbClr val="07546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42260"/>
            <a:ext cx="6242856" cy="39012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66809" y="4285805"/>
            <a:ext cx="21794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Credit: FSG (2018); Hot or Cool (2021)</a:t>
            </a:r>
          </a:p>
        </p:txBody>
      </p:sp>
    </p:spTree>
    <p:extLst>
      <p:ext uri="{BB962C8B-B14F-4D97-AF65-F5344CB8AC3E}">
        <p14:creationId xmlns:p14="http://schemas.microsoft.com/office/powerpoint/2010/main" val="35396369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Six conditions for systemic change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746" y="1293707"/>
            <a:ext cx="3087254" cy="1929890"/>
          </a:xfrm>
          <a:prstGeom prst="rect">
            <a:avLst/>
          </a:prstGeom>
        </p:spPr>
      </p:pic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98799" y="1330316"/>
            <a:ext cx="8712863" cy="4409786"/>
          </a:xfrm>
        </p:spPr>
        <p:txBody>
          <a:bodyPr vert="horz" lIns="91440" tIns="45720" rIns="91440" bIns="4572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b="1">
                <a:latin typeface="Calibri"/>
                <a:cs typeface="Calibri"/>
              </a:rPr>
              <a:t>Policies</a:t>
            </a:r>
            <a:r>
              <a:rPr lang="en-US" sz="2000">
                <a:latin typeface="Calibri"/>
                <a:cs typeface="Calibri"/>
              </a:rPr>
              <a:t>: rules, regulations, laws, priorities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b="1">
                <a:latin typeface="Calibri"/>
                <a:cs typeface="Calibri"/>
              </a:rPr>
              <a:t>Practices</a:t>
            </a:r>
            <a:r>
              <a:rPr lang="en-US" sz="2000">
                <a:latin typeface="Calibri"/>
                <a:cs typeface="Calibri"/>
              </a:rPr>
              <a:t>: activities, routines and shared habits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b="1">
                <a:latin typeface="Calibri"/>
                <a:cs typeface="Calibri"/>
              </a:rPr>
              <a:t>Resource flows</a:t>
            </a:r>
            <a:r>
              <a:rPr lang="en-US" sz="2000">
                <a:latin typeface="Calibri"/>
                <a:cs typeface="Calibri"/>
              </a:rPr>
              <a:t>: allocation of money, people, knowledge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b="1">
                <a:latin typeface="Calibri"/>
                <a:cs typeface="Calibri"/>
              </a:rPr>
              <a:t>Relationships</a:t>
            </a:r>
            <a:r>
              <a:rPr lang="en-US" sz="2000">
                <a:latin typeface="Calibri"/>
                <a:cs typeface="Calibri"/>
              </a:rPr>
              <a:t>: connections and communication between </a:t>
            </a:r>
            <a:br>
              <a:rPr lang="en-US" sz="2000"/>
            </a:br>
            <a:r>
              <a:rPr lang="en-US" sz="2000">
                <a:latin typeface="Calibri"/>
                <a:cs typeface="Calibri"/>
              </a:rPr>
              <a:t>people and groups 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b="1">
                <a:latin typeface="Calibri"/>
                <a:cs typeface="Calibri"/>
              </a:rPr>
              <a:t>Power dynamics</a:t>
            </a:r>
            <a:r>
              <a:rPr lang="en-US" sz="2000">
                <a:latin typeface="Calibri"/>
                <a:cs typeface="Calibri"/>
              </a:rPr>
              <a:t>: decision-making power and authority; </a:t>
            </a:r>
            <a:br>
              <a:rPr lang="en-US" sz="2000">
                <a:latin typeface="Calibri"/>
                <a:cs typeface="Calibri"/>
              </a:rPr>
            </a:br>
            <a:r>
              <a:rPr lang="en-US" sz="2000">
                <a:latin typeface="Calibri"/>
                <a:cs typeface="Calibri"/>
              </a:rPr>
              <a:t>informal influences and power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b="1">
                <a:latin typeface="Calibri"/>
                <a:cs typeface="Calibri"/>
              </a:rPr>
              <a:t>Mental models</a:t>
            </a:r>
            <a:r>
              <a:rPr lang="en-US" sz="2000">
                <a:latin typeface="Calibri"/>
                <a:cs typeface="Calibri"/>
              </a:rPr>
              <a:t>: beliefs and assumptions; prominent ideas</a:t>
            </a:r>
          </a:p>
          <a:p>
            <a:endParaRPr lang="en-GB" sz="2000">
              <a:latin typeface="+mj-lt"/>
              <a:cs typeface="Calibri"/>
            </a:endParaRPr>
          </a:p>
          <a:p>
            <a:pPr lvl="1"/>
            <a:endParaRPr lang="en-GB" sz="1800">
              <a:latin typeface="+mj-lt"/>
              <a:cs typeface="Calibri"/>
            </a:endParaRPr>
          </a:p>
          <a:p>
            <a:pPr marL="274320" lvl="1" indent="0">
              <a:buNone/>
            </a:pPr>
            <a:endParaRPr lang="en-GB" sz="1800"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30446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Overview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73364" y="1590908"/>
            <a:ext cx="7272808" cy="3428156"/>
          </a:xfrm>
        </p:spPr>
        <p:txBody>
          <a:bodyPr vert="horz" lIns="91440" tIns="45720" rIns="91440" bIns="4572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150">
                <a:latin typeface="Calibri"/>
                <a:ea typeface="Calibri"/>
                <a:cs typeface="Calibri"/>
              </a:rPr>
              <a:t>Welcome / welcome back!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150">
              <a:latin typeface="Calibri"/>
              <a:ea typeface="Calibri"/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150">
                <a:latin typeface="Calibri"/>
                <a:ea typeface="Calibri"/>
                <a:cs typeface="Calibri"/>
              </a:rPr>
              <a:t>Introductions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150">
                <a:latin typeface="Calibri"/>
                <a:ea typeface="Calibri"/>
                <a:cs typeface="Calibri"/>
              </a:rPr>
              <a:t>Aims of roundtable discussions, recap on earlier sessions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150">
                <a:latin typeface="Calibri"/>
                <a:ea typeface="Calibri"/>
                <a:cs typeface="Calibri"/>
              </a:rPr>
              <a:t>Aims and plan for this week’s discussion</a:t>
            </a:r>
          </a:p>
        </p:txBody>
      </p:sp>
    </p:spTree>
    <p:extLst>
      <p:ext uri="{BB962C8B-B14F-4D97-AF65-F5344CB8AC3E}">
        <p14:creationId xmlns:p14="http://schemas.microsoft.com/office/powerpoint/2010/main" val="34313262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Systemic change: Examples from Sessions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746" y="1293707"/>
            <a:ext cx="3087254" cy="1929890"/>
          </a:xfrm>
          <a:prstGeom prst="rect">
            <a:avLst/>
          </a:prstGeom>
        </p:spPr>
      </p:pic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46844" y="1650702"/>
            <a:ext cx="8712863" cy="4409786"/>
          </a:xfrm>
        </p:spPr>
        <p:txBody>
          <a:bodyPr vert="horz" lIns="91440" tIns="45720" rIns="91440" bIns="4572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800" b="1">
                <a:latin typeface="Calibri"/>
                <a:cs typeface="Calibri"/>
              </a:rPr>
              <a:t>Policies</a:t>
            </a:r>
            <a:r>
              <a:rPr lang="en-US" sz="1800">
                <a:latin typeface="Calibri"/>
                <a:cs typeface="Calibri"/>
              </a:rPr>
              <a:t>: </a:t>
            </a:r>
            <a:r>
              <a:rPr lang="en-US" sz="1800" i="1">
                <a:latin typeface="Calibri"/>
                <a:cs typeface="Calibri"/>
              </a:rPr>
              <a:t>Targets and percentages for tree cover</a:t>
            </a:r>
            <a:endParaRPr lang="en-US" sz="1800" i="1"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800" b="1">
                <a:latin typeface="Calibri"/>
                <a:cs typeface="Calibri"/>
              </a:rPr>
              <a:t>Practices</a:t>
            </a:r>
            <a:r>
              <a:rPr lang="en-US" sz="1800">
                <a:latin typeface="Calibri"/>
                <a:cs typeface="Calibri"/>
              </a:rPr>
              <a:t>: </a:t>
            </a:r>
            <a:r>
              <a:rPr lang="en-US" sz="1800" i="1">
                <a:latin typeface="Calibri"/>
                <a:cs typeface="Calibri"/>
              </a:rPr>
              <a:t>How most (?) people shop for food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800" b="1">
                <a:latin typeface="Calibri"/>
                <a:cs typeface="Calibri"/>
              </a:rPr>
              <a:t>Resource flows</a:t>
            </a:r>
            <a:r>
              <a:rPr lang="en-US" sz="1800">
                <a:latin typeface="Calibri"/>
                <a:cs typeface="Calibri"/>
              </a:rPr>
              <a:t>: </a:t>
            </a:r>
            <a:r>
              <a:rPr lang="en-US" sz="1800" i="1">
                <a:latin typeface="Calibri"/>
                <a:cs typeface="Calibri"/>
              </a:rPr>
              <a:t>Training and education</a:t>
            </a:r>
            <a:r>
              <a:rPr lang="en-US" sz="1800">
                <a:latin typeface="Calibri"/>
                <a:cs typeface="Calibri"/>
              </a:rPr>
              <a:t>; </a:t>
            </a:r>
            <a:r>
              <a:rPr lang="en-US" sz="1800" i="1">
                <a:latin typeface="Calibri"/>
                <a:cs typeface="Calibri"/>
              </a:rPr>
              <a:t>financial support </a:t>
            </a:r>
            <a:endParaRPr lang="en-US" sz="1800" i="1"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800" b="1">
                <a:latin typeface="Calibri"/>
                <a:cs typeface="Calibri"/>
              </a:rPr>
              <a:t>Relationships</a:t>
            </a:r>
            <a:r>
              <a:rPr lang="en-US" sz="1800">
                <a:latin typeface="Calibri"/>
                <a:cs typeface="Calibri"/>
              </a:rPr>
              <a:t>: </a:t>
            </a:r>
            <a:r>
              <a:rPr lang="en-US" sz="1800" i="1">
                <a:latin typeface="Calibri"/>
                <a:cs typeface="Calibri"/>
              </a:rPr>
              <a:t>Supply chains; between communities and farming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800" b="1">
                <a:latin typeface="Calibri"/>
                <a:cs typeface="Calibri"/>
              </a:rPr>
              <a:t>Power dynamics</a:t>
            </a:r>
            <a:r>
              <a:rPr lang="en-US" sz="1800">
                <a:latin typeface="Calibri"/>
                <a:cs typeface="Calibri"/>
              </a:rPr>
              <a:t>: </a:t>
            </a:r>
            <a:r>
              <a:rPr lang="en-US" sz="1800" i="1">
                <a:latin typeface="Calibri"/>
                <a:cs typeface="Calibri"/>
              </a:rPr>
              <a:t>Lack of ability/funds to eat well; multinational price dictates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800" b="1">
                <a:latin typeface="Calibri"/>
                <a:cs typeface="Calibri"/>
              </a:rPr>
              <a:t>Mental Models</a:t>
            </a:r>
            <a:r>
              <a:rPr lang="en-US" sz="1800">
                <a:latin typeface="Calibri"/>
                <a:cs typeface="Calibri"/>
              </a:rPr>
              <a:t>: </a:t>
            </a:r>
            <a:r>
              <a:rPr lang="en-US" sz="1800" i="1">
                <a:latin typeface="Calibri"/>
                <a:cs typeface="Calibri"/>
              </a:rPr>
              <a:t>Preference for cheapest and most convenient foods</a:t>
            </a:r>
            <a:endParaRPr lang="en-GB" sz="1800" i="1">
              <a:latin typeface="Calibri"/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  <a:buClr>
                <a:srgbClr val="DC5C8D"/>
              </a:buClr>
            </a:pPr>
            <a:endParaRPr lang="en-US" sz="2150" i="1">
              <a:latin typeface="+mj-lt"/>
              <a:cs typeface="Calibri"/>
            </a:endParaRPr>
          </a:p>
          <a:p>
            <a:pPr marL="0" indent="0">
              <a:lnSpc>
                <a:spcPct val="90000"/>
              </a:lnSpc>
              <a:spcAft>
                <a:spcPts val="600"/>
              </a:spcAft>
              <a:buClr>
                <a:srgbClr val="DC5C8D"/>
              </a:buClr>
              <a:buNone/>
            </a:pPr>
            <a:endParaRPr lang="en-US" sz="2150">
              <a:latin typeface="+mj-lt"/>
              <a:cs typeface="Calibri"/>
            </a:endParaRPr>
          </a:p>
          <a:p>
            <a:pPr lvl="1"/>
            <a:endParaRPr lang="en-GB">
              <a:latin typeface="+mj-lt"/>
              <a:cs typeface="Calibri"/>
            </a:endParaRPr>
          </a:p>
          <a:p>
            <a:pPr marL="274320" lvl="1" indent="0">
              <a:buNone/>
            </a:pPr>
            <a:endParaRPr lang="en-GB"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461732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FB037-EC06-DE99-B1AE-DAFFA26BC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Summary and Closing Remarks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5CD7A-A382-C77D-DB40-C901171D322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/>
              <a:t>Any other thoughts or summarising statements?</a:t>
            </a:r>
          </a:p>
          <a:p>
            <a:endParaRPr lang="en-GB"/>
          </a:p>
          <a:p>
            <a:r>
              <a:rPr lang="en-GB"/>
              <a:t>What feels like the most significant or pressing challenge / solution?</a:t>
            </a:r>
          </a:p>
          <a:p>
            <a:endParaRPr lang="en-GB"/>
          </a:p>
          <a:p>
            <a:r>
              <a:rPr lang="en-GB"/>
              <a:t>Thank you and next steps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5CEE9C-370D-593A-2FD9-560AFF35C4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540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Introduction to the CAST Centre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1560" y="1324586"/>
            <a:ext cx="7272808" cy="3818914"/>
          </a:xfrm>
        </p:spPr>
        <p:txBody>
          <a:bodyPr vert="horz" lIns="91440" tIns="45720" rIns="91440" bIns="4572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800">
                <a:latin typeface="Calibri"/>
                <a:cs typeface="Calibri"/>
              </a:rPr>
              <a:t>CAST seeks to understand and promote the transformations needed to achieve a low-carbon and sustainable society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05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800">
                <a:latin typeface="Calibri"/>
                <a:cs typeface="Calibri"/>
              </a:rPr>
              <a:t>Our core question: How can we as a society live differently </a:t>
            </a:r>
            <a:br>
              <a:rPr lang="en-US" sz="1800"/>
            </a:br>
            <a:r>
              <a:rPr lang="en-US" sz="1800">
                <a:latin typeface="Calibri"/>
                <a:cs typeface="Calibri"/>
              </a:rPr>
              <a:t>– and better – in ways that meet the need for rapid and far-reaching emission reductions?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800">
              <a:latin typeface="Calibri"/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800">
                <a:latin typeface="Calibri"/>
                <a:cs typeface="Calibri"/>
              </a:rPr>
              <a:t>Range of research projects with public, policymakers, third-sector </a:t>
            </a:r>
            <a:r>
              <a:rPr lang="en-US" sz="1800" err="1">
                <a:latin typeface="Calibri"/>
                <a:cs typeface="Calibri"/>
              </a:rPr>
              <a:t>organisations</a:t>
            </a:r>
            <a:r>
              <a:rPr lang="en-US" sz="1800">
                <a:latin typeface="Calibri"/>
                <a:cs typeface="Calibri"/>
              </a:rPr>
              <a:t>, business etc.</a:t>
            </a:r>
            <a:endParaRPr lang="en-US" sz="1050">
              <a:latin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000">
                <a:latin typeface="Calibri"/>
                <a:cs typeface="Calibri"/>
              </a:rPr>
              <a:t>More info at </a:t>
            </a:r>
            <a:r>
              <a:rPr lang="en-GB" sz="2000">
                <a:solidFill>
                  <a:srgbClr val="0563C1"/>
                </a:solidFill>
                <a:latin typeface="Calibri"/>
                <a:cs typeface="Calibri"/>
                <a:hlinkClick r:id="rId3"/>
              </a:rPr>
              <a:t>www.cast.ac.uk</a:t>
            </a:r>
            <a:r>
              <a:rPr lang="en-GB" sz="2000">
                <a:latin typeface="Calibri"/>
                <a:cs typeface="Calibri"/>
              </a:rPr>
              <a:t> </a:t>
            </a:r>
            <a:endParaRPr lang="en-US" sz="1800">
              <a:latin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800">
                <a:latin typeface="Calibri"/>
              </a:rPr>
              <a:t>Current project: roundtables covering range of subjects</a:t>
            </a:r>
            <a:br>
              <a:rPr lang="en-US" sz="1800"/>
            </a:br>
            <a:endParaRPr lang="en-US" sz="1050">
              <a:cs typeface="Calibri"/>
            </a:endParaRPr>
          </a:p>
          <a:p>
            <a:endParaRPr lang="en-GB" sz="2000">
              <a:latin typeface="+mj-lt"/>
              <a:cs typeface="Calibri"/>
            </a:endParaRPr>
          </a:p>
          <a:p>
            <a:pPr lvl="1"/>
            <a:endParaRPr lang="en-GB">
              <a:latin typeface="+mj-lt"/>
            </a:endParaRPr>
          </a:p>
          <a:p>
            <a:pPr marL="274320" lvl="1" indent="0">
              <a:buNone/>
            </a:pPr>
            <a:endParaRPr lang="en-GB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03917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Roundtables Aims and Structure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87007" y="1181711"/>
            <a:ext cx="8452727" cy="3957366"/>
          </a:xfrm>
        </p:spPr>
        <p:txBody>
          <a:bodyPr vert="horz" lIns="91440" tIns="45720" rIns="91440" bIns="45720" anchor="t">
            <a:normAutofit fontScale="55000" lnSpcReduction="20000"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4500">
                <a:latin typeface="Calibri"/>
                <a:ea typeface="Calibri"/>
                <a:cs typeface="Calibri"/>
              </a:rPr>
              <a:t>Session 1 (July 2023)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r>
              <a:rPr lang="en-US" sz="3500">
                <a:latin typeface="Calibri"/>
                <a:ea typeface="Calibri"/>
                <a:cs typeface="Calibri"/>
              </a:rPr>
              <a:t>Addressing climate change in context of </a:t>
            </a:r>
            <a:r>
              <a:rPr lang="en-US" sz="3500" b="1">
                <a:latin typeface="Calibri"/>
                <a:ea typeface="Calibri"/>
                <a:cs typeface="Calibri"/>
              </a:rPr>
              <a:t>material </a:t>
            </a:r>
            <a:br>
              <a:rPr lang="en-US" sz="3500" b="1">
                <a:latin typeface="Calibri"/>
                <a:ea typeface="Calibri"/>
                <a:cs typeface="Calibri"/>
              </a:rPr>
            </a:br>
            <a:r>
              <a:rPr lang="en-US" sz="3500" b="1">
                <a:latin typeface="Calibri"/>
                <a:ea typeface="Calibri"/>
                <a:cs typeface="Calibri"/>
              </a:rPr>
              <a:t>consumption and wider economic approaches</a:t>
            </a:r>
            <a:r>
              <a:rPr lang="en-US" sz="3500">
                <a:latin typeface="Calibri"/>
                <a:ea typeface="Calibri"/>
                <a:cs typeface="Calibri"/>
              </a:rPr>
              <a:t>: </a:t>
            </a:r>
            <a:br>
              <a:rPr lang="en-US" sz="3500">
                <a:latin typeface="Calibri"/>
                <a:ea typeface="Calibri"/>
                <a:cs typeface="Calibri"/>
              </a:rPr>
            </a:br>
            <a:r>
              <a:rPr lang="en-US" sz="3500">
                <a:latin typeface="Calibri"/>
                <a:ea typeface="Calibri"/>
                <a:cs typeface="Calibri"/>
              </a:rPr>
              <a:t>open discussion based on practitioner views, experiences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r>
              <a:rPr lang="en-US" sz="3500">
                <a:latin typeface="Calibri"/>
                <a:ea typeface="Calibri"/>
                <a:cs typeface="Calibri"/>
              </a:rPr>
              <a:t>Linked to background paper, policy and core ideas</a:t>
            </a:r>
            <a:br>
              <a:rPr lang="en-US" sz="3500">
                <a:latin typeface="Calibri"/>
                <a:ea typeface="Calibri"/>
                <a:cs typeface="Calibri"/>
              </a:rPr>
            </a:br>
            <a:endParaRPr lang="en-US" sz="3500">
              <a:latin typeface="Calibri" panose="020F0502020204030204" pitchFamily="34" charset="0"/>
              <a:ea typeface="Calibri"/>
              <a:cs typeface="Calibri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4200">
                <a:latin typeface="Calibri"/>
                <a:ea typeface="Calibri"/>
                <a:cs typeface="Calibri"/>
              </a:rPr>
              <a:t>Session 2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r>
              <a:rPr lang="en-US" sz="3400">
                <a:latin typeface="Calibri"/>
                <a:ea typeface="Calibri"/>
                <a:cs typeface="Calibri"/>
              </a:rPr>
              <a:t>Themes emerging from week 1 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r>
              <a:rPr lang="en-US" sz="3400">
                <a:latin typeface="Calibri"/>
                <a:ea typeface="Calibri"/>
                <a:cs typeface="Calibri"/>
              </a:rPr>
              <a:t>Consider themes in terms of making change happen </a:t>
            </a:r>
            <a:br>
              <a:rPr lang="en-US" sz="3400">
                <a:latin typeface="Calibri"/>
                <a:ea typeface="Calibri"/>
                <a:cs typeface="Calibri"/>
              </a:rPr>
            </a:br>
            <a:r>
              <a:rPr lang="en-US" sz="3400">
                <a:latin typeface="Calibri"/>
                <a:ea typeface="Calibri"/>
                <a:cs typeface="Calibri"/>
              </a:rPr>
              <a:t>and solutions – </a:t>
            </a:r>
            <a:r>
              <a:rPr lang="en-US" sz="3400" b="1" u="sng">
                <a:solidFill>
                  <a:srgbClr val="FF0000"/>
                </a:solidFill>
                <a:latin typeface="Calibri"/>
                <a:ea typeface="Calibri"/>
                <a:cs typeface="Calibri"/>
              </a:rPr>
              <a:t>how</a:t>
            </a:r>
            <a:r>
              <a:rPr lang="en-US" sz="3400">
                <a:solidFill>
                  <a:srgbClr val="FF000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3400">
                <a:latin typeface="Calibri"/>
                <a:ea typeface="Calibri"/>
                <a:cs typeface="Calibri"/>
              </a:rPr>
              <a:t>to do this?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r>
              <a:rPr lang="en-US" sz="3400">
                <a:latin typeface="Calibri"/>
                <a:ea typeface="Calibri"/>
                <a:cs typeface="Calibri"/>
              </a:rPr>
              <a:t>Conditions for more systemic change</a:t>
            </a:r>
          </a:p>
        </p:txBody>
      </p:sp>
      <p:pic>
        <p:nvPicPr>
          <p:cNvPr id="3" name="Picture 2" descr="A paper with text and circles of different colors&#10;&#10;Description automatically generated">
            <a:extLst>
              <a:ext uri="{FF2B5EF4-FFF2-40B4-BE49-F238E27FC236}">
                <a16:creationId xmlns:a16="http://schemas.microsoft.com/office/drawing/2014/main" id="{2F8EF655-E1E4-35A4-755D-9426ABE667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6319" y="1266162"/>
            <a:ext cx="2743200" cy="379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142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anchor="ctr"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/>
                <a:cs typeface="Calibri"/>
              </a:rPr>
              <a:t>Topic areas: starting points (week 1)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84738" y="1215490"/>
            <a:ext cx="3886200" cy="3429000"/>
          </a:xfrm>
        </p:spPr>
        <p:txBody>
          <a:bodyPr vert="horz" lIns="91440" tIns="45720" rIns="91440" bIns="4572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endParaRPr lang="en-US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>
                <a:latin typeface="Calibri"/>
                <a:cs typeface="Calibri"/>
              </a:rPr>
              <a:t>Circular Economy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000">
                <a:latin typeface="+mj-lt"/>
              </a:rPr>
              <a:t>Sharing Economy</a:t>
            </a:r>
            <a:endParaRPr lang="en-GB" sz="200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000">
                <a:latin typeface="+mj-lt"/>
                <a:cs typeface="Calibri"/>
              </a:rPr>
              <a:t>Resource Use</a:t>
            </a:r>
            <a:endParaRPr lang="en-GB" sz="2000">
              <a:latin typeface="+mj-lt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000">
                <a:latin typeface="+mj-lt"/>
              </a:rPr>
              <a:t>Economic Growth vs alternatives</a:t>
            </a:r>
            <a:endParaRPr lang="en-GB" sz="2000">
              <a:latin typeface="+mj-lt"/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>
                <a:latin typeface="+mj-lt"/>
              </a:rPr>
              <a:t>Wellbeing of future generations</a:t>
            </a:r>
            <a:endParaRPr lang="en-US" sz="2000">
              <a:latin typeface="+mj-lt"/>
              <a:cs typeface="Calibri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>
              <a:latin typeface="+mj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896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GB" sz="2800"/>
              <a:t>First session mural board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31980CA-B2E4-E3A3-086A-999735EE50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5916719"/>
              </p:ext>
            </p:extLst>
          </p:nvPr>
        </p:nvGraphicFramePr>
        <p:xfrm>
          <a:off x="1792303" y="1121394"/>
          <a:ext cx="5349714" cy="4022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69" name="Acrobat Document" r:id="rId4" imgW="96135642" imgH="72284926" progId="Acrobat.Document.DC">
                  <p:embed/>
                </p:oleObj>
              </mc:Choice>
              <mc:Fallback>
                <p:oleObj name="Acrobat Document" r:id="rId4" imgW="96135642" imgH="72284926" progId="Acrobat.Document.DC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31980CA-B2E4-E3A3-086A-999735EE50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2303" y="1121394"/>
                        <a:ext cx="5349714" cy="4022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820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 vert="horz" lIns="91440" tIns="45720" rIns="91440" bIns="45720" anchor="ctr"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/>
                <a:cs typeface="Calibri"/>
              </a:rPr>
              <a:t>Themes arising: today's discussion</a:t>
            </a:r>
            <a:endParaRPr lang="en-US" sz="2600">
              <a:solidFill>
                <a:srgbClr val="07546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1561" y="1254238"/>
            <a:ext cx="7272808" cy="4056306"/>
          </a:xfrm>
        </p:spPr>
        <p:txBody>
          <a:bodyPr vert="horz" lIns="91440" tIns="45720" rIns="91440" bIns="45720" anchor="t">
            <a:normAutofit/>
          </a:bodyPr>
          <a:lstStyle/>
          <a:p>
            <a:pPr marL="0" indent="0">
              <a:spcAft>
                <a:spcPts val="600"/>
              </a:spcAft>
              <a:buNone/>
            </a:pPr>
            <a:endParaRPr lang="en-GB" sz="2000">
              <a:ea typeface="Calibri"/>
              <a:cs typeface="Calibri" panose="020F0502020204030204" pitchFamily="34" charset="0"/>
            </a:endParaRPr>
          </a:p>
          <a:p>
            <a:pPr lvl="1"/>
            <a:r>
              <a:rPr lang="en-GB" sz="2000">
                <a:latin typeface="Calibri"/>
                <a:cs typeface="Calibri"/>
              </a:rPr>
              <a:t>Beyond current thinking on Circular Economy</a:t>
            </a:r>
            <a:endParaRPr lang="en-US" sz="2000">
              <a:cs typeface="Calibri"/>
            </a:endParaRPr>
          </a:p>
          <a:p>
            <a:pPr lvl="1"/>
            <a:r>
              <a:rPr lang="en-GB" sz="2000">
                <a:latin typeface="Calibri"/>
                <a:cs typeface="Calibri"/>
              </a:rPr>
              <a:t>Sharing Economy and Society</a:t>
            </a:r>
          </a:p>
          <a:p>
            <a:pPr lvl="1"/>
            <a:r>
              <a:rPr lang="en-GB" sz="2000">
                <a:latin typeface="Calibri"/>
                <a:cs typeface="Calibri"/>
              </a:rPr>
              <a:t>Supply Side and Business Models</a:t>
            </a:r>
          </a:p>
          <a:p>
            <a:pPr lvl="1"/>
            <a:r>
              <a:rPr lang="en-GB" sz="2000">
                <a:latin typeface="Calibri"/>
                <a:cs typeface="Calibri"/>
              </a:rPr>
              <a:t>Culture, Mindset, and Ways of Living</a:t>
            </a:r>
          </a:p>
          <a:p>
            <a:pPr lvl="1"/>
            <a:r>
              <a:rPr lang="en-GB" sz="2000">
                <a:latin typeface="Calibri"/>
                <a:cs typeface="Calibri"/>
              </a:rPr>
              <a:t>Degrowth / Post-growth / Well-being</a:t>
            </a:r>
          </a:p>
          <a:p>
            <a:pPr lvl="1"/>
            <a:r>
              <a:rPr lang="en-GB" sz="2000">
                <a:latin typeface="Calibri"/>
                <a:cs typeface="Calibri"/>
              </a:rPr>
              <a:t>Welsh Policy Context</a:t>
            </a:r>
          </a:p>
          <a:p>
            <a:pPr lvl="1" algn="just">
              <a:spcAft>
                <a:spcPts val="600"/>
              </a:spcAft>
            </a:pPr>
            <a:endParaRPr lang="en-GB" sz="1800">
              <a:cs typeface="Calibri" panose="020F0502020204030204" pitchFamily="34" charset="0"/>
            </a:endParaRPr>
          </a:p>
          <a:p>
            <a:pPr lvl="1"/>
            <a:endParaRPr lang="en-GB">
              <a:latin typeface="+mj-lt"/>
            </a:endParaRPr>
          </a:p>
          <a:p>
            <a:pPr marL="274320" lvl="1" indent="0">
              <a:buNone/>
            </a:pPr>
            <a:endParaRPr lang="en-GB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12609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 vert="horz" lIns="91440" tIns="45720" rIns="91440" bIns="45720" anchor="ctr"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/>
                <a:cs typeface="Calibri"/>
              </a:rPr>
              <a:t>Themes arising: further detail</a:t>
            </a:r>
            <a:endParaRPr lang="en-US" sz="2600">
              <a:solidFill>
                <a:srgbClr val="07546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9126" y="1525593"/>
            <a:ext cx="9033387" cy="3978377"/>
          </a:xfrm>
        </p:spPr>
        <p:txBody>
          <a:bodyPr vert="horz" lIns="91440" tIns="45720" rIns="91440" bIns="45720" anchor="t">
            <a:noAutofit/>
          </a:bodyPr>
          <a:lstStyle/>
          <a:p>
            <a:pPr lvl="1"/>
            <a:r>
              <a:rPr lang="en-GB" sz="1600" b="1">
                <a:latin typeface="Calibri"/>
                <a:cs typeface="Calibri"/>
              </a:rPr>
              <a:t>Beyond current thinking on Circular Economy</a:t>
            </a:r>
            <a:endParaRPr lang="en-US" sz="1600">
              <a:cs typeface="Calibri"/>
            </a:endParaRPr>
          </a:p>
          <a:p>
            <a:pPr lvl="2"/>
            <a:r>
              <a:rPr lang="en-GB" sz="1600">
                <a:latin typeface="Calibri"/>
                <a:cs typeface="Calibri"/>
              </a:rPr>
              <a:t>e.g. how to define and conceptualise, legislation needed</a:t>
            </a:r>
            <a:endParaRPr lang="en-GB" sz="1600">
              <a:latin typeface="Calibri"/>
              <a:ea typeface="Calibri" panose="020F0502020204030204" pitchFamily="34" charset="0"/>
              <a:cs typeface="Calibri"/>
            </a:endParaRPr>
          </a:p>
          <a:p>
            <a:pPr marL="274320" lvl="1" indent="0">
              <a:buNone/>
            </a:pPr>
            <a:endParaRPr lang="en-GB" sz="1600" b="1">
              <a:cs typeface="Calibri"/>
            </a:endParaRPr>
          </a:p>
          <a:p>
            <a:pPr lvl="1"/>
            <a:r>
              <a:rPr lang="en-GB" sz="1600" b="1">
                <a:latin typeface="Calibri"/>
                <a:cs typeface="Calibri"/>
              </a:rPr>
              <a:t>Sharing Economy and Society</a:t>
            </a:r>
            <a:endParaRPr lang="en-GB" sz="1600">
              <a:latin typeface="Calibri"/>
              <a:cs typeface="Calibri"/>
            </a:endParaRPr>
          </a:p>
          <a:p>
            <a:pPr lvl="2"/>
            <a:r>
              <a:rPr lang="en-US" sz="1600">
                <a:latin typeface="Calibri"/>
                <a:cs typeface="Calibri"/>
              </a:rPr>
              <a:t>e.g. providing services not just 'things', related social change such as 4-day week, skills sharing</a:t>
            </a:r>
            <a:endParaRPr lang="en-US" sz="1600">
              <a:cs typeface="Calibri"/>
            </a:endParaRPr>
          </a:p>
          <a:p>
            <a:pPr marL="274320" lvl="1" indent="0">
              <a:buNone/>
            </a:pPr>
            <a:endParaRPr lang="en-US" sz="1600" b="1">
              <a:latin typeface="Calibri"/>
              <a:cs typeface="Calibri"/>
            </a:endParaRPr>
          </a:p>
          <a:p>
            <a:pPr lvl="1"/>
            <a:r>
              <a:rPr lang="en-GB" sz="1600" b="1">
                <a:latin typeface="Calibri"/>
                <a:cs typeface="Calibri"/>
              </a:rPr>
              <a:t>Supply Side and Business Models</a:t>
            </a:r>
            <a:endParaRPr lang="en-GB" sz="1600">
              <a:latin typeface="Calibri"/>
              <a:cs typeface="Calibri"/>
            </a:endParaRPr>
          </a:p>
          <a:p>
            <a:pPr lvl="2">
              <a:buClr>
                <a:srgbClr val="DC5C8D"/>
              </a:buClr>
            </a:pPr>
            <a:r>
              <a:rPr lang="en-GB" sz="1600">
                <a:latin typeface="Calibri"/>
                <a:cs typeface="Calibri"/>
              </a:rPr>
              <a:t>e.g. role of advertising/ generating demand, shareholder obligations and the profit motive</a:t>
            </a:r>
            <a:endParaRPr lang="en-GB" sz="1600" b="1">
              <a:cs typeface="Calibri"/>
            </a:endParaRPr>
          </a:p>
          <a:p>
            <a:pPr lvl="2">
              <a:buClr>
                <a:srgbClr val="DC5C8D"/>
              </a:buClr>
            </a:pPr>
            <a:endParaRPr lang="en-GB" sz="1200">
              <a:latin typeface="Calibri"/>
              <a:cs typeface="Calibri"/>
            </a:endParaRPr>
          </a:p>
          <a:p>
            <a:pPr lvl="1">
              <a:buClr>
                <a:srgbClr val="51BAB4"/>
              </a:buClr>
            </a:pPr>
            <a:endParaRPr lang="en-GB" sz="1200" b="1">
              <a:latin typeface="Calibri"/>
              <a:cs typeface="Calibri"/>
            </a:endParaRPr>
          </a:p>
          <a:p>
            <a:pPr lvl="2">
              <a:buClr>
                <a:srgbClr val="DC5C8D"/>
              </a:buClr>
            </a:pPr>
            <a:endParaRPr lang="en-US" sz="1200">
              <a:latin typeface="Calibri"/>
              <a:cs typeface="Calibri"/>
            </a:endParaRPr>
          </a:p>
          <a:p>
            <a:pPr marL="514350" lvl="2" indent="0">
              <a:buClr>
                <a:srgbClr val="DC5C8D"/>
              </a:buClr>
              <a:buNone/>
            </a:pPr>
            <a:endParaRPr lang="en-GB" sz="1200">
              <a:cs typeface="Calibri"/>
            </a:endParaRPr>
          </a:p>
          <a:p>
            <a:pPr lvl="2"/>
            <a:endParaRPr lang="en-GB" sz="1200" b="1">
              <a:latin typeface="Calibri"/>
              <a:cs typeface="Calibri"/>
            </a:endParaRPr>
          </a:p>
          <a:p>
            <a:pPr lvl="2"/>
            <a:endParaRPr lang="en-GB" sz="1200">
              <a:latin typeface="Calibri"/>
              <a:cs typeface="Calibri"/>
            </a:endParaRPr>
          </a:p>
          <a:p>
            <a:pPr lvl="2">
              <a:buClr>
                <a:srgbClr val="DC5C8D"/>
              </a:buClr>
            </a:pPr>
            <a:endParaRPr lang="en-GB" sz="1200" b="1">
              <a:cs typeface="Calibri"/>
            </a:endParaRPr>
          </a:p>
          <a:p>
            <a:pPr lvl="2">
              <a:buClr>
                <a:srgbClr val="DC5C8D"/>
              </a:buClr>
            </a:pPr>
            <a:endParaRPr lang="en-GB" sz="1200" b="1">
              <a:solidFill>
                <a:srgbClr val="000000"/>
              </a:solidFill>
              <a:cs typeface="Calibri"/>
            </a:endParaRPr>
          </a:p>
          <a:p>
            <a:pPr marL="274320" lvl="1" indent="0">
              <a:buClr>
                <a:srgbClr val="51BAB4"/>
              </a:buClr>
              <a:buNone/>
            </a:pPr>
            <a:endParaRPr lang="en-GB" sz="1200" b="1">
              <a:cs typeface="Calibri"/>
            </a:endParaRPr>
          </a:p>
          <a:p>
            <a:pPr lvl="1">
              <a:buClr>
                <a:srgbClr val="51BAB4"/>
              </a:buClr>
            </a:pPr>
            <a:endParaRPr lang="en-GB" sz="1200" b="1">
              <a:cs typeface="Calibri"/>
            </a:endParaRPr>
          </a:p>
          <a:p>
            <a:pPr marL="0" indent="0">
              <a:spcAft>
                <a:spcPts val="600"/>
              </a:spcAft>
              <a:buClr>
                <a:srgbClr val="DC5C8D"/>
              </a:buClr>
              <a:buNone/>
            </a:pPr>
            <a:endParaRPr lang="en-GB" sz="1200" b="1">
              <a:latin typeface="+mj-lt"/>
              <a:cs typeface="Calibri"/>
            </a:endParaRPr>
          </a:p>
          <a:p>
            <a:pPr>
              <a:buClr>
                <a:srgbClr val="DC5C8D"/>
              </a:buClr>
            </a:pPr>
            <a:endParaRPr lang="en-GB" sz="1200">
              <a:latin typeface="+mj-lt"/>
              <a:cs typeface="Calibri"/>
            </a:endParaRPr>
          </a:p>
          <a:p>
            <a:pPr lvl="1"/>
            <a:endParaRPr lang="en-GB" sz="1200">
              <a:latin typeface="+mj-lt"/>
              <a:cs typeface="Calibri"/>
            </a:endParaRPr>
          </a:p>
          <a:p>
            <a:pPr marL="274320" lvl="1" indent="0">
              <a:buNone/>
            </a:pPr>
            <a:endParaRPr lang="en-GB" sz="1200"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11491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 vert="horz" lIns="91440" tIns="45720" rIns="91440" bIns="45720" anchor="ctr"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/>
                <a:cs typeface="Calibri"/>
              </a:rPr>
              <a:t>Themes arising: further detail</a:t>
            </a:r>
            <a:endParaRPr lang="en-US" sz="2600">
              <a:solidFill>
                <a:srgbClr val="07546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8994" y="1283051"/>
            <a:ext cx="9033387" cy="3733450"/>
          </a:xfrm>
        </p:spPr>
        <p:txBody>
          <a:bodyPr vert="horz" lIns="91440" tIns="45720" rIns="91440" bIns="45720" anchor="t">
            <a:normAutofit/>
          </a:bodyPr>
          <a:lstStyle/>
          <a:p>
            <a:pPr lvl="1"/>
            <a:r>
              <a:rPr lang="en-GB" sz="1600" b="1">
                <a:latin typeface="Calibri"/>
                <a:cs typeface="Calibri"/>
              </a:rPr>
              <a:t>Culture, Mindset, and ways of living</a:t>
            </a:r>
            <a:endParaRPr lang="en-GB" sz="1600">
              <a:latin typeface="Calibri"/>
              <a:cs typeface="Calibri"/>
            </a:endParaRPr>
          </a:p>
          <a:p>
            <a:pPr lvl="2"/>
            <a:r>
              <a:rPr lang="en-GB" sz="1600">
                <a:latin typeface="Calibri"/>
                <a:cs typeface="Calibri"/>
              </a:rPr>
              <a:t>e.g. narratives, visions and stories of change; community rather than individual mindset; </a:t>
            </a:r>
            <a:br>
              <a:rPr lang="en-US"/>
            </a:br>
            <a:r>
              <a:rPr lang="en-GB" sz="1600">
                <a:latin typeface="Calibri"/>
                <a:cs typeface="Calibri"/>
              </a:rPr>
              <a:t>life satisfaction, well-being, happiness</a:t>
            </a:r>
            <a:endParaRPr lang="en-US" sz="1600">
              <a:latin typeface="Calibri"/>
              <a:cs typeface="Calibri"/>
            </a:endParaRPr>
          </a:p>
          <a:p>
            <a:pPr lvl="2"/>
            <a:endParaRPr lang="en-GB" sz="1600">
              <a:cs typeface="Calibri"/>
            </a:endParaRPr>
          </a:p>
          <a:p>
            <a:pPr lvl="1"/>
            <a:r>
              <a:rPr lang="en-GB" sz="1600" b="1">
                <a:latin typeface="Calibri"/>
                <a:cs typeface="Calibri"/>
              </a:rPr>
              <a:t>Degrowth / Post-growth / Well-being</a:t>
            </a:r>
            <a:endParaRPr lang="en-GB" sz="1600">
              <a:latin typeface="Calibri"/>
              <a:cs typeface="Calibri"/>
            </a:endParaRPr>
          </a:p>
          <a:p>
            <a:pPr lvl="2">
              <a:buClr>
                <a:srgbClr val="DC5C8D"/>
              </a:buClr>
            </a:pPr>
            <a:r>
              <a:rPr lang="en-GB" sz="1600">
                <a:latin typeface="Calibri"/>
                <a:cs typeface="Calibri"/>
              </a:rPr>
              <a:t>e.g. reframing what an economy is for, within planetary boundaries</a:t>
            </a:r>
            <a:endParaRPr lang="en-US" sz="1600">
              <a:latin typeface="Calibri"/>
              <a:cs typeface="Calibri"/>
            </a:endParaRPr>
          </a:p>
          <a:p>
            <a:pPr lvl="2">
              <a:buClr>
                <a:srgbClr val="DC5C8D"/>
              </a:buClr>
            </a:pPr>
            <a:endParaRPr lang="en-GB" sz="1600">
              <a:cs typeface="Calibri"/>
            </a:endParaRPr>
          </a:p>
          <a:p>
            <a:pPr lvl="1"/>
            <a:r>
              <a:rPr lang="en-GB" sz="1600" b="1">
                <a:latin typeface="Calibri"/>
                <a:cs typeface="Calibri"/>
              </a:rPr>
              <a:t>Welsh Policy Context</a:t>
            </a:r>
            <a:endParaRPr lang="en-GB" sz="1600">
              <a:latin typeface="Calibri"/>
              <a:cs typeface="Calibri"/>
            </a:endParaRPr>
          </a:p>
          <a:p>
            <a:pPr lvl="2"/>
            <a:r>
              <a:rPr lang="en-US" sz="1600">
                <a:latin typeface="Calibri"/>
                <a:cs typeface="Calibri"/>
              </a:rPr>
              <a:t>Praising existing progressive policy in Wales; innovation and doing things differently; WFG; scaling up progress and action</a:t>
            </a:r>
            <a:endParaRPr lang="en-US" sz="1600"/>
          </a:p>
          <a:p>
            <a:pPr lvl="2" indent="-205740"/>
            <a:endParaRPr lang="en-US" sz="1950" b="1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buClr>
                <a:srgbClr val="51BAB4"/>
              </a:buClr>
            </a:pPr>
            <a:endParaRPr lang="en-US" sz="2200" b="1">
              <a:latin typeface="+mj-lt"/>
              <a:cs typeface="Calibri"/>
            </a:endParaRPr>
          </a:p>
          <a:p>
            <a:pPr marL="0" indent="0">
              <a:spcAft>
                <a:spcPts val="600"/>
              </a:spcAft>
              <a:buClr>
                <a:srgbClr val="DC5C8D"/>
              </a:buClr>
              <a:buNone/>
            </a:pPr>
            <a:endParaRPr lang="en-GB" sz="2400" b="1">
              <a:latin typeface="+mj-lt"/>
              <a:cs typeface="Calibri"/>
            </a:endParaRPr>
          </a:p>
          <a:p>
            <a:pPr>
              <a:buClr>
                <a:srgbClr val="DC5C8D"/>
              </a:buClr>
            </a:pPr>
            <a:endParaRPr lang="en-GB">
              <a:latin typeface="+mj-lt"/>
              <a:cs typeface="Calibri"/>
            </a:endParaRPr>
          </a:p>
          <a:p>
            <a:pPr lvl="1"/>
            <a:endParaRPr lang="en-GB">
              <a:latin typeface="+mj-lt"/>
              <a:cs typeface="Calibri"/>
            </a:endParaRPr>
          </a:p>
          <a:p>
            <a:pPr marL="274320" lvl="1" indent="0">
              <a:buNone/>
            </a:pPr>
            <a:endParaRPr lang="en-GB"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50920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1BAB4"/>
      </a:accent1>
      <a:accent2>
        <a:srgbClr val="DC5C8D"/>
      </a:accent2>
      <a:accent3>
        <a:srgbClr val="35A8E0"/>
      </a:accent3>
      <a:accent4>
        <a:srgbClr val="FFEBAB"/>
      </a:accent4>
      <a:accent5>
        <a:srgbClr val="A6F0E2"/>
      </a:accent5>
      <a:accent6>
        <a:srgbClr val="075465"/>
      </a:accent6>
      <a:hlink>
        <a:srgbClr val="0563C1"/>
      </a:hlink>
      <a:folHlink>
        <a:srgbClr val="954F72"/>
      </a:folHlink>
    </a:clrScheme>
    <a:fontScheme name="Custom 3">
      <a:majorFont>
        <a:latin typeface="Calibri"/>
        <a:ea typeface=""/>
        <a:cs typeface=""/>
      </a:majorFont>
      <a:minorFont>
        <a:latin typeface="Corbel"/>
        <a:ea typeface="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bdb74b30-9568-4856-bdbf-06759778fcbc}" enabled="0" method="" siteId="{bdb74b30-9568-4856-bdbf-06759778fcbc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On-screen Show (16:9)</PresentationFormat>
  <Slides>21</Slides>
  <Notes>2</Notes>
  <HiddenSlides>3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Median</vt:lpstr>
      <vt:lpstr>Office Theme</vt:lpstr>
      <vt:lpstr>Policy Roundtables   Session 2</vt:lpstr>
      <vt:lpstr>Overview</vt:lpstr>
      <vt:lpstr>Introduction to the CAST Centre</vt:lpstr>
      <vt:lpstr>Roundtables Aims and Structure</vt:lpstr>
      <vt:lpstr>Topic areas: starting points (week 1)</vt:lpstr>
      <vt:lpstr>First session mural board</vt:lpstr>
      <vt:lpstr>Themes arising: today's discussion</vt:lpstr>
      <vt:lpstr>Themes arising: further detail</vt:lpstr>
      <vt:lpstr>Themes arising: further detail</vt:lpstr>
      <vt:lpstr>Structure of today's discussion</vt:lpstr>
      <vt:lpstr>Material Consumption and Economy:  options for change</vt:lpstr>
      <vt:lpstr>Material Consumption and Economy:  options for change</vt:lpstr>
      <vt:lpstr>Material Consumption and Economy:  options for change</vt:lpstr>
      <vt:lpstr>Material Consumption and Economy:  options for change</vt:lpstr>
      <vt:lpstr>Solutions and positive approaches</vt:lpstr>
      <vt:lpstr>Using Mural - Online whiteboard </vt:lpstr>
      <vt:lpstr>Using Mural - Online whiteboard </vt:lpstr>
      <vt:lpstr>Conditions for change</vt:lpstr>
      <vt:lpstr>Six conditions for systemic change</vt:lpstr>
      <vt:lpstr>Systemic change: Examples from Sessions</vt:lpstr>
      <vt:lpstr>Summary and Closing Remarks</vt:lpstr>
    </vt:vector>
  </TitlesOfParts>
  <Company>Newcastle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JFadmin</dc:creator>
  <cp:revision>1</cp:revision>
  <cp:lastPrinted>2021-07-29T11:40:04Z</cp:lastPrinted>
  <dcterms:created xsi:type="dcterms:W3CDTF">2011-05-26T18:26:37Z</dcterms:created>
  <dcterms:modified xsi:type="dcterms:W3CDTF">2023-09-07T11:12:45Z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