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84" r:id="rId2"/>
  </p:sldMasterIdLst>
  <p:notesMasterIdLst>
    <p:notesMasterId r:id="rId21"/>
  </p:notesMasterIdLst>
  <p:handoutMasterIdLst>
    <p:handoutMasterId r:id="rId22"/>
  </p:handoutMasterIdLst>
  <p:sldIdLst>
    <p:sldId id="1622" r:id="rId3"/>
    <p:sldId id="1655" r:id="rId4"/>
    <p:sldId id="1656" r:id="rId5"/>
    <p:sldId id="1647" r:id="rId6"/>
    <p:sldId id="1648" r:id="rId7"/>
    <p:sldId id="1657" r:id="rId8"/>
    <p:sldId id="1642" r:id="rId9"/>
    <p:sldId id="1650" r:id="rId10"/>
    <p:sldId id="1658" r:id="rId11"/>
    <p:sldId id="1659" r:id="rId12"/>
    <p:sldId id="1660" r:id="rId13"/>
    <p:sldId id="1661" r:id="rId14"/>
    <p:sldId id="1662" r:id="rId15"/>
    <p:sldId id="1640" r:id="rId16"/>
    <p:sldId id="1643" r:id="rId17"/>
    <p:sldId id="1644" r:id="rId18"/>
    <p:sldId id="1646" r:id="rId19"/>
    <p:sldId id="1651" r:id="rId20"/>
  </p:sldIdLst>
  <p:sldSz cx="9144000" cy="5143500" type="screen16x9"/>
  <p:notesSz cx="6858000" cy="9239250"/>
  <p:embeddedFontLst>
    <p:embeddedFont>
      <p:font typeface="Calibri" panose="020F0502020204030204" pitchFamily="34" charset="0"/>
      <p:regular r:id="rId23"/>
      <p:bold r:id="rId23"/>
      <p:italic r:id="rId23"/>
      <p:boldItalic r:id="rId23"/>
    </p:embeddedFont>
    <p:embeddedFont>
      <p:font typeface="Corbel" panose="020B0503020204020204" pitchFamily="34" charset="0"/>
      <p:regular r:id="rId24"/>
      <p:bold r:id="rId25"/>
      <p:italic r:id="rId26"/>
      <p:boldItalic r:id="rId27"/>
    </p:embeddedFont>
    <p:embeddedFont>
      <p:font typeface="Wingdings 2"/>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99"/>
    <a:srgbClr val="2A94A9"/>
    <a:srgbClr val="28D3AF"/>
    <a:srgbClr val="075465"/>
    <a:srgbClr val="35A8E0"/>
    <a:srgbClr val="FF6600"/>
    <a:srgbClr val="FF3399"/>
    <a:srgbClr val="0000FF"/>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0C7F92-5D28-983B-4A21-8C65A75E34AF}" v="321" dt="2023-03-06T13:49:03.269"/>
    <p1510:client id="{362B4B56-53DB-80A9-8A89-D5EEB8967D84}" v="1048" dt="2023-03-13T13:27:28.025"/>
    <p1510:client id="{4D87D86D-F45D-25BA-83A6-6626F5361CCC}" v="130" dt="2023-03-13T10:17:48.154"/>
    <p1510:client id="{6FB5E681-7C42-49A6-B7ED-0D51242524A8}" v="180" dt="2023-03-06T13:41:54.7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NUL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font" Target="fonts/font4.fntdata"/><Relationship Id="rId30" Type="http://schemas.openxmlformats.org/officeDocument/2006/relationships/theme" Target="theme/theme1.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uart Capstick" userId="S::capsticksb@cardiff.ac.uk::a1d07386-a8fa-45aa-9fee-31da895147c1" providerId="AD" clId="Web-{362B4B56-53DB-80A9-8A89-D5EEB8967D84}"/>
    <pc:docChg chg="addSld delSld modSld sldOrd">
      <pc:chgData name="Stuart Capstick" userId="S::capsticksb@cardiff.ac.uk::a1d07386-a8fa-45aa-9fee-31da895147c1" providerId="AD" clId="Web-{362B4B56-53DB-80A9-8A89-D5EEB8967D84}" dt="2023-03-13T13:27:28.025" v="1059" actId="20577"/>
      <pc:docMkLst>
        <pc:docMk/>
      </pc:docMkLst>
      <pc:sldChg chg="ord">
        <pc:chgData name="Stuart Capstick" userId="S::capsticksb@cardiff.ac.uk::a1d07386-a8fa-45aa-9fee-31da895147c1" providerId="AD" clId="Web-{362B4B56-53DB-80A9-8A89-D5EEB8967D84}" dt="2023-03-13T12:07:53.834" v="844"/>
        <pc:sldMkLst>
          <pc:docMk/>
          <pc:sldMk cId="2013364632" sldId="1640"/>
        </pc:sldMkLst>
      </pc:sldChg>
      <pc:sldChg chg="modSp">
        <pc:chgData name="Stuart Capstick" userId="S::capsticksb@cardiff.ac.uk::a1d07386-a8fa-45aa-9fee-31da895147c1" providerId="AD" clId="Web-{362B4B56-53DB-80A9-8A89-D5EEB8967D84}" dt="2023-03-13T13:08:01.935" v="995" actId="20577"/>
        <pc:sldMkLst>
          <pc:docMk/>
          <pc:sldMk cId="839865705" sldId="1642"/>
        </pc:sldMkLst>
        <pc:spChg chg="mod">
          <ac:chgData name="Stuart Capstick" userId="S::capsticksb@cardiff.ac.uk::a1d07386-a8fa-45aa-9fee-31da895147c1" providerId="AD" clId="Web-{362B4B56-53DB-80A9-8A89-D5EEB8967D84}" dt="2023-03-13T13:08:01.935" v="995" actId="20577"/>
          <ac:spMkLst>
            <pc:docMk/>
            <pc:sldMk cId="839865705" sldId="1642"/>
            <ac:spMk id="10" creationId="{DB8A661D-34E2-0842-9E07-8EA52D039D4B}"/>
          </ac:spMkLst>
        </pc:spChg>
      </pc:sldChg>
      <pc:sldChg chg="modSp">
        <pc:chgData name="Stuart Capstick" userId="S::capsticksb@cardiff.ac.uk::a1d07386-a8fa-45aa-9fee-31da895147c1" providerId="AD" clId="Web-{362B4B56-53DB-80A9-8A89-D5EEB8967D84}" dt="2023-03-13T11:17:18.683" v="364" actId="20577"/>
        <pc:sldMkLst>
          <pc:docMk/>
          <pc:sldMk cId="4030446638" sldId="1644"/>
        </pc:sldMkLst>
        <pc:spChg chg="mod">
          <ac:chgData name="Stuart Capstick" userId="S::capsticksb@cardiff.ac.uk::a1d07386-a8fa-45aa-9fee-31da895147c1" providerId="AD" clId="Web-{362B4B56-53DB-80A9-8A89-D5EEB8967D84}" dt="2023-03-13T11:17:18.683" v="364" actId="20577"/>
          <ac:spMkLst>
            <pc:docMk/>
            <pc:sldMk cId="4030446638" sldId="1644"/>
            <ac:spMk id="8" creationId="{DB8A661D-34E2-0842-9E07-8EA52D039D4B}"/>
          </ac:spMkLst>
        </pc:spChg>
      </pc:sldChg>
      <pc:sldChg chg="modSp">
        <pc:chgData name="Stuart Capstick" userId="S::capsticksb@cardiff.ac.uk::a1d07386-a8fa-45aa-9fee-31da895147c1" providerId="AD" clId="Web-{362B4B56-53DB-80A9-8A89-D5EEB8967D84}" dt="2023-03-13T11:16:37.229" v="352" actId="20577"/>
        <pc:sldMkLst>
          <pc:docMk/>
          <pc:sldMk cId="3646173295" sldId="1646"/>
        </pc:sldMkLst>
        <pc:spChg chg="mod">
          <ac:chgData name="Stuart Capstick" userId="S::capsticksb@cardiff.ac.uk::a1d07386-a8fa-45aa-9fee-31da895147c1" providerId="AD" clId="Web-{362B4B56-53DB-80A9-8A89-D5EEB8967D84}" dt="2023-03-13T11:16:37.229" v="352" actId="20577"/>
          <ac:spMkLst>
            <pc:docMk/>
            <pc:sldMk cId="3646173295" sldId="1646"/>
            <ac:spMk id="8" creationId="{DB8A661D-34E2-0842-9E07-8EA52D039D4B}"/>
          </ac:spMkLst>
        </pc:spChg>
        <pc:picChg chg="mod">
          <ac:chgData name="Stuart Capstick" userId="S::capsticksb@cardiff.ac.uk::a1d07386-a8fa-45aa-9fee-31da895147c1" providerId="AD" clId="Web-{362B4B56-53DB-80A9-8A89-D5EEB8967D84}" dt="2023-03-13T10:29:33.240" v="69" actId="1076"/>
          <ac:picMkLst>
            <pc:docMk/>
            <pc:sldMk cId="3646173295" sldId="1646"/>
            <ac:picMk id="4" creationId="{00000000-0000-0000-0000-000000000000}"/>
          </ac:picMkLst>
        </pc:picChg>
      </pc:sldChg>
      <pc:sldChg chg="modSp">
        <pc:chgData name="Stuart Capstick" userId="S::capsticksb@cardiff.ac.uk::a1d07386-a8fa-45aa-9fee-31da895147c1" providerId="AD" clId="Web-{362B4B56-53DB-80A9-8A89-D5EEB8967D84}" dt="2023-03-13T13:11:55.847" v="1040" actId="20577"/>
        <pc:sldMkLst>
          <pc:docMk/>
          <pc:sldMk cId="3012609884" sldId="1647"/>
        </pc:sldMkLst>
        <pc:spChg chg="mod">
          <ac:chgData name="Stuart Capstick" userId="S::capsticksb@cardiff.ac.uk::a1d07386-a8fa-45aa-9fee-31da895147c1" providerId="AD" clId="Web-{362B4B56-53DB-80A9-8A89-D5EEB8967D84}" dt="2023-03-13T13:11:55.847" v="1040" actId="20577"/>
          <ac:spMkLst>
            <pc:docMk/>
            <pc:sldMk cId="3012609884" sldId="1647"/>
            <ac:spMk id="10" creationId="{DB8A661D-34E2-0842-9E07-8EA52D039D4B}"/>
          </ac:spMkLst>
        </pc:spChg>
      </pc:sldChg>
      <pc:sldChg chg="modSp">
        <pc:chgData name="Stuart Capstick" userId="S::capsticksb@cardiff.ac.uk::a1d07386-a8fa-45aa-9fee-31da895147c1" providerId="AD" clId="Web-{362B4B56-53DB-80A9-8A89-D5EEB8967D84}" dt="2023-03-13T13:12:21.629" v="1044" actId="1076"/>
        <pc:sldMkLst>
          <pc:docMk/>
          <pc:sldMk cId="611491662" sldId="1648"/>
        </pc:sldMkLst>
        <pc:spChg chg="mod">
          <ac:chgData name="Stuart Capstick" userId="S::capsticksb@cardiff.ac.uk::a1d07386-a8fa-45aa-9fee-31da895147c1" providerId="AD" clId="Web-{362B4B56-53DB-80A9-8A89-D5EEB8967D84}" dt="2023-03-13T13:12:21.629" v="1044" actId="1076"/>
          <ac:spMkLst>
            <pc:docMk/>
            <pc:sldMk cId="611491662" sldId="1648"/>
            <ac:spMk id="10" creationId="{DB8A661D-34E2-0842-9E07-8EA52D039D4B}"/>
          </ac:spMkLst>
        </pc:spChg>
      </pc:sldChg>
      <pc:sldChg chg="del">
        <pc:chgData name="Stuart Capstick" userId="S::capsticksb@cardiff.ac.uk::a1d07386-a8fa-45aa-9fee-31da895147c1" providerId="AD" clId="Web-{362B4B56-53DB-80A9-8A89-D5EEB8967D84}" dt="2023-03-13T10:30:06.071" v="72"/>
        <pc:sldMkLst>
          <pc:docMk/>
          <pc:sldMk cId="2489796551" sldId="1649"/>
        </pc:sldMkLst>
      </pc:sldChg>
      <pc:sldChg chg="modSp">
        <pc:chgData name="Stuart Capstick" userId="S::capsticksb@cardiff.ac.uk::a1d07386-a8fa-45aa-9fee-31da895147c1" providerId="AD" clId="Web-{362B4B56-53DB-80A9-8A89-D5EEB8967D84}" dt="2023-03-13T11:17:44.621" v="368" actId="20577"/>
        <pc:sldMkLst>
          <pc:docMk/>
          <pc:sldMk cId="3144165072" sldId="1650"/>
        </pc:sldMkLst>
        <pc:spChg chg="mod">
          <ac:chgData name="Stuart Capstick" userId="S::capsticksb@cardiff.ac.uk::a1d07386-a8fa-45aa-9fee-31da895147c1" providerId="AD" clId="Web-{362B4B56-53DB-80A9-8A89-D5EEB8967D84}" dt="2023-03-13T11:17:44.621" v="368" actId="20577"/>
          <ac:spMkLst>
            <pc:docMk/>
            <pc:sldMk cId="3144165072" sldId="1650"/>
            <ac:spMk id="10" creationId="{DB8A661D-34E2-0842-9E07-8EA52D039D4B}"/>
          </ac:spMkLst>
        </pc:spChg>
      </pc:sldChg>
      <pc:sldChg chg="modSp">
        <pc:chgData name="Stuart Capstick" userId="S::capsticksb@cardiff.ac.uk::a1d07386-a8fa-45aa-9fee-31da895147c1" providerId="AD" clId="Web-{362B4B56-53DB-80A9-8A89-D5EEB8967D84}" dt="2023-03-13T13:27:20.822" v="1056" actId="20577"/>
        <pc:sldMkLst>
          <pc:docMk/>
          <pc:sldMk cId="3431326263" sldId="1655"/>
        </pc:sldMkLst>
        <pc:spChg chg="mod">
          <ac:chgData name="Stuart Capstick" userId="S::capsticksb@cardiff.ac.uk::a1d07386-a8fa-45aa-9fee-31da895147c1" providerId="AD" clId="Web-{362B4B56-53DB-80A9-8A89-D5EEB8967D84}" dt="2023-03-13T13:27:20.822" v="1056" actId="20577"/>
          <ac:spMkLst>
            <pc:docMk/>
            <pc:sldMk cId="3431326263" sldId="1655"/>
            <ac:spMk id="10" creationId="{DB8A661D-34E2-0842-9E07-8EA52D039D4B}"/>
          </ac:spMkLst>
        </pc:spChg>
      </pc:sldChg>
      <pc:sldChg chg="modSp">
        <pc:chgData name="Stuart Capstick" userId="S::capsticksb@cardiff.ac.uk::a1d07386-a8fa-45aa-9fee-31da895147c1" providerId="AD" clId="Web-{362B4B56-53DB-80A9-8A89-D5EEB8967D84}" dt="2023-03-13T13:27:28.025" v="1059" actId="20577"/>
        <pc:sldMkLst>
          <pc:docMk/>
          <pc:sldMk cId="2602142810" sldId="1656"/>
        </pc:sldMkLst>
        <pc:spChg chg="mod">
          <ac:chgData name="Stuart Capstick" userId="S::capsticksb@cardiff.ac.uk::a1d07386-a8fa-45aa-9fee-31da895147c1" providerId="AD" clId="Web-{362B4B56-53DB-80A9-8A89-D5EEB8967D84}" dt="2023-03-13T13:27:28.025" v="1059" actId="20577"/>
          <ac:spMkLst>
            <pc:docMk/>
            <pc:sldMk cId="2602142810" sldId="1656"/>
            <ac:spMk id="10" creationId="{DB8A661D-34E2-0842-9E07-8EA52D039D4B}"/>
          </ac:spMkLst>
        </pc:spChg>
      </pc:sldChg>
      <pc:sldChg chg="modSp add replId">
        <pc:chgData name="Stuart Capstick" userId="S::capsticksb@cardiff.ac.uk::a1d07386-a8fa-45aa-9fee-31da895147c1" providerId="AD" clId="Web-{362B4B56-53DB-80A9-8A89-D5EEB8967D84}" dt="2023-03-13T13:12:26.394" v="1045" actId="1076"/>
        <pc:sldMkLst>
          <pc:docMk/>
          <pc:sldMk cId="955092020" sldId="1657"/>
        </pc:sldMkLst>
        <pc:spChg chg="mod">
          <ac:chgData name="Stuart Capstick" userId="S::capsticksb@cardiff.ac.uk::a1d07386-a8fa-45aa-9fee-31da895147c1" providerId="AD" clId="Web-{362B4B56-53DB-80A9-8A89-D5EEB8967D84}" dt="2023-03-13T13:12:26.394" v="1045" actId="1076"/>
          <ac:spMkLst>
            <pc:docMk/>
            <pc:sldMk cId="955092020" sldId="1657"/>
            <ac:spMk id="10" creationId="{DB8A661D-34E2-0842-9E07-8EA52D039D4B}"/>
          </ac:spMkLst>
        </pc:spChg>
      </pc:sldChg>
      <pc:sldChg chg="modSp add ord replId">
        <pc:chgData name="Stuart Capstick" userId="S::capsticksb@cardiff.ac.uk::a1d07386-a8fa-45aa-9fee-31da895147c1" providerId="AD" clId="Web-{362B4B56-53DB-80A9-8A89-D5EEB8967D84}" dt="2023-03-13T11:43:02.814" v="525" actId="14100"/>
        <pc:sldMkLst>
          <pc:docMk/>
          <pc:sldMk cId="3397319718" sldId="1658"/>
        </pc:sldMkLst>
        <pc:spChg chg="mod">
          <ac:chgData name="Stuart Capstick" userId="S::capsticksb@cardiff.ac.uk::a1d07386-a8fa-45aa-9fee-31da895147c1" providerId="AD" clId="Web-{362B4B56-53DB-80A9-8A89-D5EEB8967D84}" dt="2023-03-13T11:43:02.814" v="525" actId="14100"/>
          <ac:spMkLst>
            <pc:docMk/>
            <pc:sldMk cId="3397319718" sldId="1658"/>
            <ac:spMk id="10" creationId="{DB8A661D-34E2-0842-9E07-8EA52D039D4B}"/>
          </ac:spMkLst>
        </pc:spChg>
      </pc:sldChg>
      <pc:sldChg chg="modSp add replId">
        <pc:chgData name="Stuart Capstick" userId="S::capsticksb@cardiff.ac.uk::a1d07386-a8fa-45aa-9fee-31da895147c1" providerId="AD" clId="Web-{362B4B56-53DB-80A9-8A89-D5EEB8967D84}" dt="2023-03-13T11:43:23.924" v="527" actId="20577"/>
        <pc:sldMkLst>
          <pc:docMk/>
          <pc:sldMk cId="1114078876" sldId="1659"/>
        </pc:sldMkLst>
        <pc:spChg chg="mod">
          <ac:chgData name="Stuart Capstick" userId="S::capsticksb@cardiff.ac.uk::a1d07386-a8fa-45aa-9fee-31da895147c1" providerId="AD" clId="Web-{362B4B56-53DB-80A9-8A89-D5EEB8967D84}" dt="2023-03-13T11:43:23.924" v="527" actId="20577"/>
          <ac:spMkLst>
            <pc:docMk/>
            <pc:sldMk cId="1114078876" sldId="1659"/>
            <ac:spMk id="10" creationId="{DB8A661D-34E2-0842-9E07-8EA52D039D4B}"/>
          </ac:spMkLst>
        </pc:spChg>
      </pc:sldChg>
      <pc:sldChg chg="modSp add ord replId">
        <pc:chgData name="Stuart Capstick" userId="S::capsticksb@cardiff.ac.uk::a1d07386-a8fa-45aa-9fee-31da895147c1" providerId="AD" clId="Web-{362B4B56-53DB-80A9-8A89-D5EEB8967D84}" dt="2023-03-13T11:43:35.284" v="529" actId="20577"/>
        <pc:sldMkLst>
          <pc:docMk/>
          <pc:sldMk cId="3402310162" sldId="1660"/>
        </pc:sldMkLst>
        <pc:spChg chg="mod">
          <ac:chgData name="Stuart Capstick" userId="S::capsticksb@cardiff.ac.uk::a1d07386-a8fa-45aa-9fee-31da895147c1" providerId="AD" clId="Web-{362B4B56-53DB-80A9-8A89-D5EEB8967D84}" dt="2023-03-13T11:43:35.284" v="529" actId="20577"/>
          <ac:spMkLst>
            <pc:docMk/>
            <pc:sldMk cId="3402310162" sldId="1660"/>
            <ac:spMk id="10" creationId="{DB8A661D-34E2-0842-9E07-8EA52D039D4B}"/>
          </ac:spMkLst>
        </pc:spChg>
      </pc:sldChg>
      <pc:sldChg chg="modSp add ord replId">
        <pc:chgData name="Stuart Capstick" userId="S::capsticksb@cardiff.ac.uk::a1d07386-a8fa-45aa-9fee-31da895147c1" providerId="AD" clId="Web-{362B4B56-53DB-80A9-8A89-D5EEB8967D84}" dt="2023-03-13T11:50:29.684" v="777" actId="20577"/>
        <pc:sldMkLst>
          <pc:docMk/>
          <pc:sldMk cId="3564029681" sldId="1661"/>
        </pc:sldMkLst>
        <pc:spChg chg="mod">
          <ac:chgData name="Stuart Capstick" userId="S::capsticksb@cardiff.ac.uk::a1d07386-a8fa-45aa-9fee-31da895147c1" providerId="AD" clId="Web-{362B4B56-53DB-80A9-8A89-D5EEB8967D84}" dt="2023-03-13T11:44:52.832" v="537" actId="20577"/>
          <ac:spMkLst>
            <pc:docMk/>
            <pc:sldMk cId="3564029681" sldId="1661"/>
            <ac:spMk id="2" creationId="{CC80C2F1-D9F0-864B-93DF-1747001CCC2B}"/>
          </ac:spMkLst>
        </pc:spChg>
        <pc:spChg chg="mod">
          <ac:chgData name="Stuart Capstick" userId="S::capsticksb@cardiff.ac.uk::a1d07386-a8fa-45aa-9fee-31da895147c1" providerId="AD" clId="Web-{362B4B56-53DB-80A9-8A89-D5EEB8967D84}" dt="2023-03-13T11:50:29.684" v="777" actId="20577"/>
          <ac:spMkLst>
            <pc:docMk/>
            <pc:sldMk cId="3564029681" sldId="1661"/>
            <ac:spMk id="10" creationId="{DB8A661D-34E2-0842-9E07-8EA52D039D4B}"/>
          </ac:spMkLst>
        </pc:spChg>
      </pc:sldChg>
      <pc:sldChg chg="modSp add replId">
        <pc:chgData name="Stuart Capstick" userId="S::capsticksb@cardiff.ac.uk::a1d07386-a8fa-45aa-9fee-31da895147c1" providerId="AD" clId="Web-{362B4B56-53DB-80A9-8A89-D5EEB8967D84}" dt="2023-03-13T13:10:46.798" v="1031" actId="20577"/>
        <pc:sldMkLst>
          <pc:docMk/>
          <pc:sldMk cId="4010978775" sldId="1662"/>
        </pc:sldMkLst>
        <pc:spChg chg="mod">
          <ac:chgData name="Stuart Capstick" userId="S::capsticksb@cardiff.ac.uk::a1d07386-a8fa-45aa-9fee-31da895147c1" providerId="AD" clId="Web-{362B4B56-53DB-80A9-8A89-D5EEB8967D84}" dt="2023-03-13T13:10:46.798" v="1031" actId="20577"/>
          <ac:spMkLst>
            <pc:docMk/>
            <pc:sldMk cId="4010978775" sldId="1662"/>
            <ac:spMk id="10" creationId="{DB8A661D-34E2-0842-9E07-8EA52D039D4B}"/>
          </ac:spMkLst>
        </pc:spChg>
      </pc:sldChg>
    </pc:docChg>
  </pc:docChgLst>
  <pc:docChgLst>
    <pc:chgData name="Daniel Thorman" userId="4ebe7e41-e2ac-407f-ace0-fbdf726d402c" providerId="ADAL" clId="{6FB5E681-7C42-49A6-B7ED-0D51242524A8}"/>
    <pc:docChg chg="undo custSel delSld modSld">
      <pc:chgData name="Daniel Thorman" userId="4ebe7e41-e2ac-407f-ace0-fbdf726d402c" providerId="ADAL" clId="{6FB5E681-7C42-49A6-B7ED-0D51242524A8}" dt="2023-03-06T13:41:54.760" v="1440" actId="20577"/>
      <pc:docMkLst>
        <pc:docMk/>
      </pc:docMkLst>
      <pc:sldChg chg="del">
        <pc:chgData name="Daniel Thorman" userId="4ebe7e41-e2ac-407f-ace0-fbdf726d402c" providerId="ADAL" clId="{6FB5E681-7C42-49A6-B7ED-0D51242524A8}" dt="2023-03-03T11:18:08.237" v="4" actId="2696"/>
        <pc:sldMkLst>
          <pc:docMk/>
          <pc:sldMk cId="632012196" sldId="1635"/>
        </pc:sldMkLst>
      </pc:sldChg>
      <pc:sldChg chg="del">
        <pc:chgData name="Daniel Thorman" userId="4ebe7e41-e2ac-407f-ace0-fbdf726d402c" providerId="ADAL" clId="{6FB5E681-7C42-49A6-B7ED-0D51242524A8}" dt="2023-03-03T15:25:16.661" v="1138" actId="47"/>
        <pc:sldMkLst>
          <pc:docMk/>
          <pc:sldMk cId="1746996882" sldId="1641"/>
        </pc:sldMkLst>
      </pc:sldChg>
      <pc:sldChg chg="modSp mod">
        <pc:chgData name="Daniel Thorman" userId="4ebe7e41-e2ac-407f-ace0-fbdf726d402c" providerId="ADAL" clId="{6FB5E681-7C42-49A6-B7ED-0D51242524A8}" dt="2023-03-06T13:41:54.760" v="1440" actId="20577"/>
        <pc:sldMkLst>
          <pc:docMk/>
          <pc:sldMk cId="3012609884" sldId="1647"/>
        </pc:sldMkLst>
        <pc:spChg chg="mod">
          <ac:chgData name="Daniel Thorman" userId="4ebe7e41-e2ac-407f-ace0-fbdf726d402c" providerId="ADAL" clId="{6FB5E681-7C42-49A6-B7ED-0D51242524A8}" dt="2023-03-06T13:41:54.760" v="1440" actId="20577"/>
          <ac:spMkLst>
            <pc:docMk/>
            <pc:sldMk cId="3012609884" sldId="1647"/>
            <ac:spMk id="10" creationId="{DB8A661D-34E2-0842-9E07-8EA52D039D4B}"/>
          </ac:spMkLst>
        </pc:spChg>
      </pc:sldChg>
      <pc:sldChg chg="modSp mod">
        <pc:chgData name="Daniel Thorman" userId="4ebe7e41-e2ac-407f-ace0-fbdf726d402c" providerId="ADAL" clId="{6FB5E681-7C42-49A6-B7ED-0D51242524A8}" dt="2023-03-06T13:38:39.940" v="1357" actId="27636"/>
        <pc:sldMkLst>
          <pc:docMk/>
          <pc:sldMk cId="611491662" sldId="1648"/>
        </pc:sldMkLst>
        <pc:spChg chg="mod">
          <ac:chgData name="Daniel Thorman" userId="4ebe7e41-e2ac-407f-ace0-fbdf726d402c" providerId="ADAL" clId="{6FB5E681-7C42-49A6-B7ED-0D51242524A8}" dt="2023-03-06T13:38:39.940" v="1357" actId="27636"/>
          <ac:spMkLst>
            <pc:docMk/>
            <pc:sldMk cId="611491662" sldId="1648"/>
            <ac:spMk id="10" creationId="{DB8A661D-34E2-0842-9E07-8EA52D039D4B}"/>
          </ac:spMkLst>
        </pc:spChg>
      </pc:sldChg>
      <pc:sldChg chg="modSp mod">
        <pc:chgData name="Daniel Thorman" userId="4ebe7e41-e2ac-407f-ace0-fbdf726d402c" providerId="ADAL" clId="{6FB5E681-7C42-49A6-B7ED-0D51242524A8}" dt="2023-03-06T13:41:36.988" v="1436" actId="5793"/>
        <pc:sldMkLst>
          <pc:docMk/>
          <pc:sldMk cId="2489796551" sldId="1649"/>
        </pc:sldMkLst>
        <pc:spChg chg="mod">
          <ac:chgData name="Daniel Thorman" userId="4ebe7e41-e2ac-407f-ace0-fbdf726d402c" providerId="ADAL" clId="{6FB5E681-7C42-49A6-B7ED-0D51242524A8}" dt="2023-03-06T13:41:36.988" v="1436" actId="5793"/>
          <ac:spMkLst>
            <pc:docMk/>
            <pc:sldMk cId="2489796551" sldId="1649"/>
            <ac:spMk id="10" creationId="{DB8A661D-34E2-0842-9E07-8EA52D039D4B}"/>
          </ac:spMkLst>
        </pc:spChg>
      </pc:sldChg>
      <pc:sldChg chg="modSp mod">
        <pc:chgData name="Daniel Thorman" userId="4ebe7e41-e2ac-407f-ace0-fbdf726d402c" providerId="ADAL" clId="{6FB5E681-7C42-49A6-B7ED-0D51242524A8}" dt="2023-03-06T11:32:05.663" v="1262" actId="6549"/>
        <pc:sldMkLst>
          <pc:docMk/>
          <pc:sldMk cId="809540993" sldId="1651"/>
        </pc:sldMkLst>
        <pc:spChg chg="mod">
          <ac:chgData name="Daniel Thorman" userId="4ebe7e41-e2ac-407f-ace0-fbdf726d402c" providerId="ADAL" clId="{6FB5E681-7C42-49A6-B7ED-0D51242524A8}" dt="2023-03-06T11:32:05.663" v="1262" actId="6549"/>
          <ac:spMkLst>
            <pc:docMk/>
            <pc:sldMk cId="809540993" sldId="1651"/>
            <ac:spMk id="3" creationId="{D005CD7A-A382-C77D-DB40-C901171D3226}"/>
          </ac:spMkLst>
        </pc:spChg>
      </pc:sldChg>
      <pc:sldChg chg="del">
        <pc:chgData name="Daniel Thorman" userId="4ebe7e41-e2ac-407f-ace0-fbdf726d402c" providerId="ADAL" clId="{6FB5E681-7C42-49A6-B7ED-0D51242524A8}" dt="2023-03-03T15:25:11.326" v="1137" actId="47"/>
        <pc:sldMkLst>
          <pc:docMk/>
          <pc:sldMk cId="1376679636" sldId="1652"/>
        </pc:sldMkLst>
      </pc:sldChg>
      <pc:sldChg chg="del">
        <pc:chgData name="Daniel Thorman" userId="4ebe7e41-e2ac-407f-ace0-fbdf726d402c" providerId="ADAL" clId="{6FB5E681-7C42-49A6-B7ED-0D51242524A8}" dt="2023-03-03T11:18:03.646" v="3" actId="2696"/>
        <pc:sldMkLst>
          <pc:docMk/>
          <pc:sldMk cId="2581904230" sldId="1654"/>
        </pc:sldMkLst>
      </pc:sldChg>
      <pc:sldChg chg="modSp mod">
        <pc:chgData name="Daniel Thorman" userId="4ebe7e41-e2ac-407f-ace0-fbdf726d402c" providerId="ADAL" clId="{6FB5E681-7C42-49A6-B7ED-0D51242524A8}" dt="2023-03-03T11:17:48.798" v="2" actId="6549"/>
        <pc:sldMkLst>
          <pc:docMk/>
          <pc:sldMk cId="3431326263" sldId="1655"/>
        </pc:sldMkLst>
        <pc:spChg chg="mod">
          <ac:chgData name="Daniel Thorman" userId="4ebe7e41-e2ac-407f-ace0-fbdf726d402c" providerId="ADAL" clId="{6FB5E681-7C42-49A6-B7ED-0D51242524A8}" dt="2023-03-03T11:17:48.798" v="2" actId="6549"/>
          <ac:spMkLst>
            <pc:docMk/>
            <pc:sldMk cId="3431326263" sldId="1655"/>
            <ac:spMk id="10" creationId="{DB8A661D-34E2-0842-9E07-8EA52D039D4B}"/>
          </ac:spMkLst>
        </pc:spChg>
      </pc:sldChg>
      <pc:sldChg chg="modSp mod">
        <pc:chgData name="Daniel Thorman" userId="4ebe7e41-e2ac-407f-ace0-fbdf726d402c" providerId="ADAL" clId="{6FB5E681-7C42-49A6-B7ED-0D51242524A8}" dt="2023-03-03T11:19:26.015" v="145" actId="20577"/>
        <pc:sldMkLst>
          <pc:docMk/>
          <pc:sldMk cId="2602142810" sldId="1656"/>
        </pc:sldMkLst>
        <pc:spChg chg="mod">
          <ac:chgData name="Daniel Thorman" userId="4ebe7e41-e2ac-407f-ace0-fbdf726d402c" providerId="ADAL" clId="{6FB5E681-7C42-49A6-B7ED-0D51242524A8}" dt="2023-03-03T11:19:26.015" v="145" actId="20577"/>
          <ac:spMkLst>
            <pc:docMk/>
            <pc:sldMk cId="2602142810" sldId="1656"/>
            <ac:spMk id="10" creationId="{DB8A661D-34E2-0842-9E07-8EA52D039D4B}"/>
          </ac:spMkLst>
        </pc:spChg>
      </pc:sldChg>
    </pc:docChg>
  </pc:docChgLst>
  <pc:docChgLst>
    <pc:chgData name="Stuart Capstick" userId="S::capsticksb@cardiff.ac.uk::a1d07386-a8fa-45aa-9fee-31da895147c1" providerId="AD" clId="Web-{4D87D86D-F45D-25BA-83A6-6626F5361CCC}"/>
    <pc:docChg chg="modSld">
      <pc:chgData name="Stuart Capstick" userId="S::capsticksb@cardiff.ac.uk::a1d07386-a8fa-45aa-9fee-31da895147c1" providerId="AD" clId="Web-{4D87D86D-F45D-25BA-83A6-6626F5361CCC}" dt="2023-03-13T10:17:48.154" v="127" actId="20577"/>
      <pc:docMkLst>
        <pc:docMk/>
      </pc:docMkLst>
      <pc:sldChg chg="modSp">
        <pc:chgData name="Stuart Capstick" userId="S::capsticksb@cardiff.ac.uk::a1d07386-a8fa-45aa-9fee-31da895147c1" providerId="AD" clId="Web-{4D87D86D-F45D-25BA-83A6-6626F5361CCC}" dt="2023-03-13T10:17:48.154" v="127" actId="20577"/>
        <pc:sldMkLst>
          <pc:docMk/>
          <pc:sldMk cId="3012609884" sldId="1647"/>
        </pc:sldMkLst>
        <pc:spChg chg="mod">
          <ac:chgData name="Stuart Capstick" userId="S::capsticksb@cardiff.ac.uk::a1d07386-a8fa-45aa-9fee-31da895147c1" providerId="AD" clId="Web-{4D87D86D-F45D-25BA-83A6-6626F5361CCC}" dt="2023-03-13T10:17:48.154" v="127" actId="20577"/>
          <ac:spMkLst>
            <pc:docMk/>
            <pc:sldMk cId="3012609884" sldId="1647"/>
            <ac:spMk id="10" creationId="{DB8A661D-34E2-0842-9E07-8EA52D039D4B}"/>
          </ac:spMkLst>
        </pc:spChg>
      </pc:sldChg>
      <pc:sldChg chg="modSp">
        <pc:chgData name="Stuart Capstick" userId="S::capsticksb@cardiff.ac.uk::a1d07386-a8fa-45aa-9fee-31da895147c1" providerId="AD" clId="Web-{4D87D86D-F45D-25BA-83A6-6626F5361CCC}" dt="2023-03-13T10:14:36.109" v="1" actId="20577"/>
        <pc:sldMkLst>
          <pc:docMk/>
          <pc:sldMk cId="3431326263" sldId="1655"/>
        </pc:sldMkLst>
        <pc:spChg chg="mod">
          <ac:chgData name="Stuart Capstick" userId="S::capsticksb@cardiff.ac.uk::a1d07386-a8fa-45aa-9fee-31da895147c1" providerId="AD" clId="Web-{4D87D86D-F45D-25BA-83A6-6626F5361CCC}" dt="2023-03-13T10:14:36.109" v="1" actId="20577"/>
          <ac:spMkLst>
            <pc:docMk/>
            <pc:sldMk cId="3431326263" sldId="1655"/>
            <ac:spMk id="10" creationId="{DB8A661D-34E2-0842-9E07-8EA52D039D4B}"/>
          </ac:spMkLst>
        </pc:spChg>
      </pc:sldChg>
      <pc:sldChg chg="modSp">
        <pc:chgData name="Stuart Capstick" userId="S::capsticksb@cardiff.ac.uk::a1d07386-a8fa-45aa-9fee-31da895147c1" providerId="AD" clId="Web-{4D87D86D-F45D-25BA-83A6-6626F5361CCC}" dt="2023-03-13T10:17:11.198" v="117" actId="20577"/>
        <pc:sldMkLst>
          <pc:docMk/>
          <pc:sldMk cId="2602142810" sldId="1656"/>
        </pc:sldMkLst>
        <pc:spChg chg="mod">
          <ac:chgData name="Stuart Capstick" userId="S::capsticksb@cardiff.ac.uk::a1d07386-a8fa-45aa-9fee-31da895147c1" providerId="AD" clId="Web-{4D87D86D-F45D-25BA-83A6-6626F5361CCC}" dt="2023-03-13T10:17:11.198" v="117" actId="20577"/>
          <ac:spMkLst>
            <pc:docMk/>
            <pc:sldMk cId="2602142810" sldId="1656"/>
            <ac:spMk id="10" creationId="{DB8A661D-34E2-0842-9E07-8EA52D039D4B}"/>
          </ac:spMkLst>
        </pc:spChg>
      </pc:sldChg>
    </pc:docChg>
  </pc:docChgLst>
  <pc:docChgLst>
    <pc:chgData name="Stuart Capstick" userId="S::capsticksb@cardiff.ac.uk::a1d07386-a8fa-45aa-9fee-31da895147c1" providerId="AD" clId="Web-{0B0C7F92-5D28-983B-4A21-8C65A75E34AF}"/>
    <pc:docChg chg="modSld sldOrd">
      <pc:chgData name="Stuart Capstick" userId="S::capsticksb@cardiff.ac.uk::a1d07386-a8fa-45aa-9fee-31da895147c1" providerId="AD" clId="Web-{0B0C7F92-5D28-983B-4A21-8C65A75E34AF}" dt="2023-03-06T13:49:03.269" v="319" actId="1076"/>
      <pc:docMkLst>
        <pc:docMk/>
      </pc:docMkLst>
      <pc:sldChg chg="modSp ord">
        <pc:chgData name="Stuart Capstick" userId="S::capsticksb@cardiff.ac.uk::a1d07386-a8fa-45aa-9fee-31da895147c1" providerId="AD" clId="Web-{0B0C7F92-5D28-983B-4A21-8C65A75E34AF}" dt="2023-03-06T13:49:03.269" v="319" actId="1076"/>
        <pc:sldMkLst>
          <pc:docMk/>
          <pc:sldMk cId="2013364632" sldId="1640"/>
        </pc:sldMkLst>
        <pc:spChg chg="mod">
          <ac:chgData name="Stuart Capstick" userId="S::capsticksb@cardiff.ac.uk::a1d07386-a8fa-45aa-9fee-31da895147c1" providerId="AD" clId="Web-{0B0C7F92-5D28-983B-4A21-8C65A75E34AF}" dt="2023-03-06T13:49:03.269" v="319" actId="1076"/>
          <ac:spMkLst>
            <pc:docMk/>
            <pc:sldMk cId="2013364632" sldId="1640"/>
            <ac:spMk id="10" creationId="{DB8A661D-34E2-0842-9E07-8EA52D039D4B}"/>
          </ac:spMkLst>
        </pc:spChg>
        <pc:picChg chg="mod">
          <ac:chgData name="Stuart Capstick" userId="S::capsticksb@cardiff.ac.uk::a1d07386-a8fa-45aa-9fee-31da895147c1" providerId="AD" clId="Web-{0B0C7F92-5D28-983B-4A21-8C65A75E34AF}" dt="2023-03-06T13:48:50.440" v="318" actId="1076"/>
          <ac:picMkLst>
            <pc:docMk/>
            <pc:sldMk cId="2013364632" sldId="1640"/>
            <ac:picMk id="3" creationId="{00000000-0000-0000-0000-000000000000}"/>
          </ac:picMkLst>
        </pc:picChg>
      </pc:sldChg>
      <pc:sldChg chg="modSp">
        <pc:chgData name="Stuart Capstick" userId="S::capsticksb@cardiff.ac.uk::a1d07386-a8fa-45aa-9fee-31da895147c1" providerId="AD" clId="Web-{0B0C7F92-5D28-983B-4A21-8C65A75E34AF}" dt="2023-03-06T12:40:54.648" v="4" actId="20577"/>
        <pc:sldMkLst>
          <pc:docMk/>
          <pc:sldMk cId="839865705" sldId="1642"/>
        </pc:sldMkLst>
        <pc:spChg chg="mod">
          <ac:chgData name="Stuart Capstick" userId="S::capsticksb@cardiff.ac.uk::a1d07386-a8fa-45aa-9fee-31da895147c1" providerId="AD" clId="Web-{0B0C7F92-5D28-983B-4A21-8C65A75E34AF}" dt="2023-03-06T12:40:54.648" v="4" actId="20577"/>
          <ac:spMkLst>
            <pc:docMk/>
            <pc:sldMk cId="839865705" sldId="1642"/>
            <ac:spMk id="10" creationId="{DB8A661D-34E2-0842-9E07-8EA52D039D4B}"/>
          </ac:spMkLst>
        </pc:spChg>
      </pc:sldChg>
      <pc:sldChg chg="modSp">
        <pc:chgData name="Stuart Capstick" userId="S::capsticksb@cardiff.ac.uk::a1d07386-a8fa-45aa-9fee-31da895147c1" providerId="AD" clId="Web-{0B0C7F92-5D28-983B-4A21-8C65A75E34AF}" dt="2023-03-06T12:47:14.847" v="90" actId="20577"/>
        <pc:sldMkLst>
          <pc:docMk/>
          <pc:sldMk cId="3539636931" sldId="1643"/>
        </pc:sldMkLst>
        <pc:spChg chg="mod">
          <ac:chgData name="Stuart Capstick" userId="S::capsticksb@cardiff.ac.uk::a1d07386-a8fa-45aa-9fee-31da895147c1" providerId="AD" clId="Web-{0B0C7F92-5D28-983B-4A21-8C65A75E34AF}" dt="2023-03-06T12:47:14.847" v="90" actId="20577"/>
          <ac:spMkLst>
            <pc:docMk/>
            <pc:sldMk cId="3539636931" sldId="1643"/>
            <ac:spMk id="2" creationId="{CC80C2F1-D9F0-864B-93DF-1747001CCC2B}"/>
          </ac:spMkLst>
        </pc:spChg>
      </pc:sldChg>
      <pc:sldChg chg="modSp">
        <pc:chgData name="Stuart Capstick" userId="S::capsticksb@cardiff.ac.uk::a1d07386-a8fa-45aa-9fee-31da895147c1" providerId="AD" clId="Web-{0B0C7F92-5D28-983B-4A21-8C65A75E34AF}" dt="2023-03-06T12:55:18.036" v="92" actId="20577"/>
        <pc:sldMkLst>
          <pc:docMk/>
          <pc:sldMk cId="4030446638" sldId="1644"/>
        </pc:sldMkLst>
        <pc:spChg chg="mod">
          <ac:chgData name="Stuart Capstick" userId="S::capsticksb@cardiff.ac.uk::a1d07386-a8fa-45aa-9fee-31da895147c1" providerId="AD" clId="Web-{0B0C7F92-5D28-983B-4A21-8C65A75E34AF}" dt="2023-03-06T12:55:18.036" v="92" actId="20577"/>
          <ac:spMkLst>
            <pc:docMk/>
            <pc:sldMk cId="4030446638" sldId="1644"/>
            <ac:spMk id="8" creationId="{DB8A661D-34E2-0842-9E07-8EA52D039D4B}"/>
          </ac:spMkLst>
        </pc:spChg>
      </pc:sldChg>
      <pc:sldChg chg="modSp">
        <pc:chgData name="Stuart Capstick" userId="S::capsticksb@cardiff.ac.uk::a1d07386-a8fa-45aa-9fee-31da895147c1" providerId="AD" clId="Web-{0B0C7F92-5D28-983B-4A21-8C65A75E34AF}" dt="2023-03-06T13:05:43.397" v="311" actId="20577"/>
        <pc:sldMkLst>
          <pc:docMk/>
          <pc:sldMk cId="3646173295" sldId="1646"/>
        </pc:sldMkLst>
        <pc:spChg chg="mod">
          <ac:chgData name="Stuart Capstick" userId="S::capsticksb@cardiff.ac.uk::a1d07386-a8fa-45aa-9fee-31da895147c1" providerId="AD" clId="Web-{0B0C7F92-5D28-983B-4A21-8C65A75E34AF}" dt="2023-03-06T13:05:43.397" v="311" actId="20577"/>
          <ac:spMkLst>
            <pc:docMk/>
            <pc:sldMk cId="3646173295" sldId="1646"/>
            <ac:spMk id="8" creationId="{DB8A661D-34E2-0842-9E07-8EA52D039D4B}"/>
          </ac:spMkLst>
        </pc:spChg>
      </pc:sldChg>
      <pc:sldChg chg="modSp">
        <pc:chgData name="Stuart Capstick" userId="S::capsticksb@cardiff.ac.uk::a1d07386-a8fa-45aa-9fee-31da895147c1" providerId="AD" clId="Web-{0B0C7F92-5D28-983B-4A21-8C65A75E34AF}" dt="2023-03-06T13:40:47.911" v="317" actId="20577"/>
        <pc:sldMkLst>
          <pc:docMk/>
          <pc:sldMk cId="611491662" sldId="1648"/>
        </pc:sldMkLst>
        <pc:spChg chg="mod">
          <ac:chgData name="Stuart Capstick" userId="S::capsticksb@cardiff.ac.uk::a1d07386-a8fa-45aa-9fee-31da895147c1" providerId="AD" clId="Web-{0B0C7F92-5D28-983B-4A21-8C65A75E34AF}" dt="2023-03-06T13:40:47.911" v="317" actId="20577"/>
          <ac:spMkLst>
            <pc:docMk/>
            <pc:sldMk cId="611491662" sldId="1648"/>
            <ac:spMk id="10" creationId="{DB8A661D-34E2-0842-9E07-8EA52D039D4B}"/>
          </ac:spMkLst>
        </pc:spChg>
      </pc:sldChg>
      <pc:sldChg chg="modSp">
        <pc:chgData name="Stuart Capstick" userId="S::capsticksb@cardiff.ac.uk::a1d07386-a8fa-45aa-9fee-31da895147c1" providerId="AD" clId="Web-{0B0C7F92-5D28-983B-4A21-8C65A75E34AF}" dt="2023-03-06T12:46:25.718" v="86" actId="20577"/>
        <pc:sldMkLst>
          <pc:docMk/>
          <pc:sldMk cId="3144165072" sldId="1650"/>
        </pc:sldMkLst>
        <pc:spChg chg="mod">
          <ac:chgData name="Stuart Capstick" userId="S::capsticksb@cardiff.ac.uk::a1d07386-a8fa-45aa-9fee-31da895147c1" providerId="AD" clId="Web-{0B0C7F92-5D28-983B-4A21-8C65A75E34AF}" dt="2023-03-06T12:41:34.822" v="21" actId="20577"/>
          <ac:spMkLst>
            <pc:docMk/>
            <pc:sldMk cId="3144165072" sldId="1650"/>
            <ac:spMk id="2" creationId="{CC80C2F1-D9F0-864B-93DF-1747001CCC2B}"/>
          </ac:spMkLst>
        </pc:spChg>
        <pc:spChg chg="mod">
          <ac:chgData name="Stuart Capstick" userId="S::capsticksb@cardiff.ac.uk::a1d07386-a8fa-45aa-9fee-31da895147c1" providerId="AD" clId="Web-{0B0C7F92-5D28-983B-4A21-8C65A75E34AF}" dt="2023-03-06T12:46:25.718" v="86" actId="20577"/>
          <ac:spMkLst>
            <pc:docMk/>
            <pc:sldMk cId="3144165072" sldId="1650"/>
            <ac:spMk id="10" creationId="{DB8A661D-34E2-0842-9E07-8EA52D039D4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71800" cy="46356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4" y="2"/>
            <a:ext cx="2971800" cy="463566"/>
          </a:xfrm>
          <a:prstGeom prst="rect">
            <a:avLst/>
          </a:prstGeom>
        </p:spPr>
        <p:txBody>
          <a:bodyPr vert="horz" lIns="91440" tIns="45720" rIns="91440" bIns="45720" rtlCol="0"/>
          <a:lstStyle>
            <a:lvl1pPr algn="r">
              <a:defRPr sz="1200"/>
            </a:lvl1pPr>
          </a:lstStyle>
          <a:p>
            <a:fld id="{8775425E-5D92-457C-8F56-720730483FEB}" type="datetimeFigureOut">
              <a:rPr lang="en-GB" smtClean="0"/>
              <a:t>13/03/2023</a:t>
            </a:fld>
            <a:endParaRPr lang="en-GB"/>
          </a:p>
        </p:txBody>
      </p:sp>
      <p:sp>
        <p:nvSpPr>
          <p:cNvPr id="4" name="Footer Placeholder 3"/>
          <p:cNvSpPr>
            <a:spLocks noGrp="1"/>
          </p:cNvSpPr>
          <p:nvPr>
            <p:ph type="ftr" sz="quarter" idx="2"/>
          </p:nvPr>
        </p:nvSpPr>
        <p:spPr>
          <a:xfrm>
            <a:off x="0" y="8775685"/>
            <a:ext cx="2971800" cy="46356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4" y="8775685"/>
            <a:ext cx="2971800" cy="463565"/>
          </a:xfrm>
          <a:prstGeom prst="rect">
            <a:avLst/>
          </a:prstGeom>
        </p:spPr>
        <p:txBody>
          <a:bodyPr vert="horz" lIns="91440" tIns="45720" rIns="91440" bIns="45720" rtlCol="0" anchor="b"/>
          <a:lstStyle>
            <a:lvl1pPr algn="r">
              <a:defRPr sz="1200"/>
            </a:lvl1pPr>
          </a:lstStyle>
          <a:p>
            <a:fld id="{63782CEC-9AF4-4DCB-8A1D-7F4EF9A2AF12}" type="slidenum">
              <a:rPr lang="en-GB" smtClean="0"/>
              <a:t>‹#›</a:t>
            </a:fld>
            <a:endParaRPr lang="en-GB"/>
          </a:p>
        </p:txBody>
      </p:sp>
    </p:spTree>
    <p:extLst>
      <p:ext uri="{BB962C8B-B14F-4D97-AF65-F5344CB8AC3E}">
        <p14:creationId xmlns:p14="http://schemas.microsoft.com/office/powerpoint/2010/main" val="10649402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196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4" y="0"/>
            <a:ext cx="2971800" cy="461963"/>
          </a:xfrm>
          <a:prstGeom prst="rect">
            <a:avLst/>
          </a:prstGeom>
        </p:spPr>
        <p:txBody>
          <a:bodyPr vert="horz" lIns="91440" tIns="45720" rIns="91440" bIns="45720" rtlCol="0"/>
          <a:lstStyle>
            <a:lvl1pPr algn="r">
              <a:defRPr sz="1200"/>
            </a:lvl1pPr>
          </a:lstStyle>
          <a:p>
            <a:fld id="{8748371C-CAC4-424A-9C2D-A78D39D13E08}" type="datetimeFigureOut">
              <a:rPr lang="en-GB" smtClean="0"/>
              <a:pPr/>
              <a:t>13/03/2023</a:t>
            </a:fld>
            <a:endParaRPr lang="en-GB"/>
          </a:p>
        </p:txBody>
      </p:sp>
      <p:sp>
        <p:nvSpPr>
          <p:cNvPr id="4" name="Slide Image Placeholder 3"/>
          <p:cNvSpPr>
            <a:spLocks noGrp="1" noRot="1" noChangeAspect="1"/>
          </p:cNvSpPr>
          <p:nvPr>
            <p:ph type="sldImg" idx="2"/>
          </p:nvPr>
        </p:nvSpPr>
        <p:spPr>
          <a:xfrm>
            <a:off x="349250" y="693738"/>
            <a:ext cx="6159500" cy="34639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1" y="4388645"/>
            <a:ext cx="5486400" cy="41576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775684"/>
            <a:ext cx="2971800" cy="461963"/>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4" y="8775684"/>
            <a:ext cx="2971800" cy="461963"/>
          </a:xfrm>
          <a:prstGeom prst="rect">
            <a:avLst/>
          </a:prstGeom>
        </p:spPr>
        <p:txBody>
          <a:bodyPr vert="horz" lIns="91440" tIns="45720" rIns="91440" bIns="45720" rtlCol="0" anchor="b"/>
          <a:lstStyle>
            <a:lvl1pPr algn="r">
              <a:defRPr sz="1200"/>
            </a:lvl1pPr>
          </a:lstStyle>
          <a:p>
            <a:fld id="{ADCDBB6A-A8F2-4406-9E46-F3F79821DD47}" type="slidenum">
              <a:rPr lang="en-GB" smtClean="0"/>
              <a:pPr/>
              <a:t>‹#›</a:t>
            </a:fld>
            <a:endParaRPr lang="en-GB"/>
          </a:p>
        </p:txBody>
      </p:sp>
    </p:spTree>
    <p:extLst>
      <p:ext uri="{BB962C8B-B14F-4D97-AF65-F5344CB8AC3E}">
        <p14:creationId xmlns:p14="http://schemas.microsoft.com/office/powerpoint/2010/main" val="19315977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e.g. policy that entrenches driving (cheap petrol</a:t>
            </a:r>
            <a:r>
              <a:rPr lang="en-GB" baseline="0"/>
              <a:t>) or promotes alternatives (highway code)</a:t>
            </a:r>
          </a:p>
          <a:p>
            <a:r>
              <a:rPr lang="en-GB" baseline="0"/>
              <a:t>Practices: daily commute by car is normal</a:t>
            </a:r>
          </a:p>
          <a:p>
            <a:r>
              <a:rPr lang="en-GB" baseline="0"/>
              <a:t>Resource flows: where emphasis is – if money talks, what is it talking about e.g. road budget</a:t>
            </a:r>
          </a:p>
          <a:p>
            <a:r>
              <a:rPr lang="en-GB" baseline="0"/>
              <a:t>Relationships: what actors in system and how do they communicate, e.g. business, communities</a:t>
            </a:r>
          </a:p>
          <a:p>
            <a:r>
              <a:rPr lang="en-GB" baseline="0"/>
              <a:t>Power: where formal and informal power resides</a:t>
            </a:r>
          </a:p>
          <a:p>
            <a:r>
              <a:rPr lang="en-GB" baseline="0"/>
              <a:t>Mental models: how we think about things: car as freedom, bike as healthy</a:t>
            </a:r>
            <a:endParaRPr lang="en-GB"/>
          </a:p>
        </p:txBody>
      </p:sp>
      <p:sp>
        <p:nvSpPr>
          <p:cNvPr id="4" name="Slide Number Placeholder 3"/>
          <p:cNvSpPr>
            <a:spLocks noGrp="1"/>
          </p:cNvSpPr>
          <p:nvPr>
            <p:ph type="sldNum" sz="quarter" idx="10"/>
          </p:nvPr>
        </p:nvSpPr>
        <p:spPr/>
        <p:txBody>
          <a:bodyPr/>
          <a:lstStyle/>
          <a:p>
            <a:fld id="{ADCDBB6A-A8F2-4406-9E46-F3F79821DD47}" type="slidenum">
              <a:rPr lang="en-GB" smtClean="0"/>
              <a:pPr/>
              <a:t>16</a:t>
            </a:fld>
            <a:endParaRPr lang="en-GB"/>
          </a:p>
        </p:txBody>
      </p:sp>
    </p:spTree>
    <p:extLst>
      <p:ext uri="{BB962C8B-B14F-4D97-AF65-F5344CB8AC3E}">
        <p14:creationId xmlns:p14="http://schemas.microsoft.com/office/powerpoint/2010/main" val="4252152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e.g. policy that entrenches driving (cheap petrol</a:t>
            </a:r>
            <a:r>
              <a:rPr lang="en-GB" baseline="0"/>
              <a:t>) or promotes alternatives (highway code)</a:t>
            </a:r>
          </a:p>
          <a:p>
            <a:r>
              <a:rPr lang="en-GB" baseline="0"/>
              <a:t>Practices: daily commute by car is normal</a:t>
            </a:r>
          </a:p>
          <a:p>
            <a:r>
              <a:rPr lang="en-GB" baseline="0"/>
              <a:t>Resource flows: where emphasis is – if money talks, what is it talking about e.g. road budget</a:t>
            </a:r>
          </a:p>
          <a:p>
            <a:r>
              <a:rPr lang="en-GB" baseline="0"/>
              <a:t>Relationships: what actors in system and how do they communicate, e.g. business, communities</a:t>
            </a:r>
          </a:p>
          <a:p>
            <a:r>
              <a:rPr lang="en-GB" baseline="0"/>
              <a:t>Power: where formal and informal power resides</a:t>
            </a:r>
          </a:p>
          <a:p>
            <a:r>
              <a:rPr lang="en-GB" baseline="0"/>
              <a:t>Mental models: how we think about things: car as freedom, bike as healthy</a:t>
            </a:r>
            <a:endParaRPr lang="en-GB"/>
          </a:p>
        </p:txBody>
      </p:sp>
      <p:sp>
        <p:nvSpPr>
          <p:cNvPr id="4" name="Slide Number Placeholder 3"/>
          <p:cNvSpPr>
            <a:spLocks noGrp="1"/>
          </p:cNvSpPr>
          <p:nvPr>
            <p:ph type="sldNum" sz="quarter" idx="10"/>
          </p:nvPr>
        </p:nvSpPr>
        <p:spPr/>
        <p:txBody>
          <a:bodyPr/>
          <a:lstStyle/>
          <a:p>
            <a:fld id="{ADCDBB6A-A8F2-4406-9E46-F3F79821DD47}" type="slidenum">
              <a:rPr lang="en-GB" smtClean="0"/>
              <a:pPr/>
              <a:t>17</a:t>
            </a:fld>
            <a:endParaRPr lang="en-GB"/>
          </a:p>
        </p:txBody>
      </p:sp>
    </p:spTree>
    <p:extLst>
      <p:ext uri="{BB962C8B-B14F-4D97-AF65-F5344CB8AC3E}">
        <p14:creationId xmlns:p14="http://schemas.microsoft.com/office/powerpoint/2010/main" val="3716854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4478274"/>
            <a:ext cx="9144000"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10" name="Rectangle 9"/>
          <p:cNvSpPr/>
          <p:nvPr/>
        </p:nvSpPr>
        <p:spPr>
          <a:xfrm>
            <a:off x="-9144" y="4539996"/>
            <a:ext cx="2249424"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11" name="Rectangle 10"/>
          <p:cNvSpPr/>
          <p:nvPr/>
        </p:nvSpPr>
        <p:spPr>
          <a:xfrm>
            <a:off x="2359152" y="4533138"/>
            <a:ext cx="6784848"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8" name="Title 7"/>
          <p:cNvSpPr>
            <a:spLocks noGrp="1"/>
          </p:cNvSpPr>
          <p:nvPr>
            <p:ph type="ctrTitle"/>
          </p:nvPr>
        </p:nvSpPr>
        <p:spPr>
          <a:xfrm>
            <a:off x="2362200" y="3028950"/>
            <a:ext cx="6477000" cy="13716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4537528"/>
            <a:ext cx="6705600" cy="514350"/>
          </a:xfrm>
        </p:spPr>
        <p:txBody>
          <a:bodyPr anchor="ctr">
            <a:normAutofit/>
          </a:bodyPr>
          <a:lstStyle>
            <a:lvl1pPr marL="0" indent="0" algn="l">
              <a:buNone/>
              <a:defRPr sz="1950">
                <a:solidFill>
                  <a:srgbClr val="FFFFFF"/>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4551524"/>
            <a:ext cx="2057400" cy="514350"/>
          </a:xfrm>
        </p:spPr>
        <p:txBody>
          <a:bodyPr>
            <a:noAutofit/>
          </a:bodyPr>
          <a:lstStyle>
            <a:lvl1pPr algn="ctr">
              <a:defRPr sz="1500">
                <a:solidFill>
                  <a:srgbClr val="FFFFFF"/>
                </a:solidFill>
              </a:defRPr>
            </a:lvl1pPr>
          </a:lstStyle>
          <a:p>
            <a:fld id="{28E6573B-01CA-4464-A2BA-8F1327EDAC2F}" type="datetimeFigureOut">
              <a:rPr lang="en-GB" smtClean="0"/>
              <a:pPr/>
              <a:t>13/03/2023</a:t>
            </a:fld>
            <a:endParaRPr lang="en-GB"/>
          </a:p>
        </p:txBody>
      </p:sp>
      <p:sp>
        <p:nvSpPr>
          <p:cNvPr id="17" name="Footer Placeholder 16"/>
          <p:cNvSpPr>
            <a:spLocks noGrp="1"/>
          </p:cNvSpPr>
          <p:nvPr>
            <p:ph type="ftr" sz="quarter" idx="11"/>
          </p:nvPr>
        </p:nvSpPr>
        <p:spPr>
          <a:xfrm>
            <a:off x="2085393" y="177405"/>
            <a:ext cx="5867400" cy="273844"/>
          </a:xfrm>
        </p:spPr>
        <p:txBody>
          <a:bodyPr/>
          <a:lstStyle>
            <a:lvl1pPr algn="r">
              <a:defRPr>
                <a:solidFill>
                  <a:schemeClr val="tx2"/>
                </a:solidFill>
              </a:defRPr>
            </a:lvl1pPr>
          </a:lstStyle>
          <a:p>
            <a:endParaRPr lang="en-GB"/>
          </a:p>
        </p:txBody>
      </p:sp>
      <p:sp>
        <p:nvSpPr>
          <p:cNvPr id="29" name="Slide Number Placeholder 28"/>
          <p:cNvSpPr>
            <a:spLocks noGrp="1"/>
          </p:cNvSpPr>
          <p:nvPr>
            <p:ph type="sldNum" sz="quarter" idx="12"/>
          </p:nvPr>
        </p:nvSpPr>
        <p:spPr>
          <a:xfrm>
            <a:off x="8001000" y="171450"/>
            <a:ext cx="838200" cy="285750"/>
          </a:xfrm>
        </p:spPr>
        <p:txBody>
          <a:bodyPr/>
          <a:lstStyle>
            <a:lvl1pPr>
              <a:defRPr>
                <a:solidFill>
                  <a:schemeClr val="tx2"/>
                </a:solidFill>
              </a:defRPr>
            </a:lvl1pPr>
          </a:lstStyle>
          <a:p>
            <a:fld id="{3B35B35C-D958-4D36-801E-9AA5E0D92799}"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8E6573B-01CA-4464-A2BA-8F1327EDAC2F}" type="datetimeFigureOut">
              <a:rPr lang="en-GB" smtClean="0"/>
              <a:pPr/>
              <a:t>13/03/2023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B35B35C-D958-4D36-801E-9AA5E0D92799}"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457201"/>
            <a:ext cx="2057400" cy="4137422"/>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457201"/>
            <a:ext cx="5562600" cy="413742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4686303"/>
            <a:ext cx="2209800" cy="273844"/>
          </a:xfrm>
        </p:spPr>
        <p:txBody>
          <a:bodyPr/>
          <a:lstStyle/>
          <a:p>
            <a:fld id="{28E6573B-01CA-4464-A2BA-8F1327EDAC2F}" type="datetimeFigureOut">
              <a:rPr lang="en-GB" smtClean="0"/>
              <a:pPr/>
              <a:t>13/03/2023</a:t>
            </a:fld>
            <a:endParaRPr lang="en-GB"/>
          </a:p>
        </p:txBody>
      </p:sp>
      <p:sp>
        <p:nvSpPr>
          <p:cNvPr id="5" name="Footer Placeholder 4"/>
          <p:cNvSpPr>
            <a:spLocks noGrp="1"/>
          </p:cNvSpPr>
          <p:nvPr>
            <p:ph type="ftr" sz="quarter" idx="11"/>
          </p:nvPr>
        </p:nvSpPr>
        <p:spPr>
          <a:xfrm>
            <a:off x="457204" y="4686156"/>
            <a:ext cx="5573483" cy="273844"/>
          </a:xfrm>
        </p:spPr>
        <p:txBody>
          <a:bodyPr/>
          <a:lstStyle/>
          <a:p>
            <a:endParaRPr lang="en-GB"/>
          </a:p>
        </p:txBody>
      </p:sp>
      <p:sp>
        <p:nvSpPr>
          <p:cNvPr id="7" name="Rectangle 6"/>
          <p:cNvSpPr/>
          <p:nvPr/>
        </p:nvSpPr>
        <p:spPr bwMode="white">
          <a:xfrm>
            <a:off x="6096318" y="0"/>
            <a:ext cx="320040" cy="51435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350" b="0" i="0">
              <a:latin typeface="Calibri" panose="020F0502020204030204" pitchFamily="34" charset="0"/>
            </a:endParaRPr>
          </a:p>
        </p:txBody>
      </p:sp>
      <p:sp>
        <p:nvSpPr>
          <p:cNvPr id="8" name="Rectangle 7"/>
          <p:cNvSpPr/>
          <p:nvPr/>
        </p:nvSpPr>
        <p:spPr>
          <a:xfrm>
            <a:off x="6142038" y="457200"/>
            <a:ext cx="228600" cy="46863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350" b="0" i="0">
              <a:latin typeface="Calibri" panose="020F0502020204030204" pitchFamily="34" charset="0"/>
            </a:endParaRPr>
          </a:p>
        </p:txBody>
      </p:sp>
      <p:sp>
        <p:nvSpPr>
          <p:cNvPr id="9" name="Rectangle 8"/>
          <p:cNvSpPr/>
          <p:nvPr/>
        </p:nvSpPr>
        <p:spPr>
          <a:xfrm>
            <a:off x="6142038" y="0"/>
            <a:ext cx="228600" cy="40005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350" b="0" i="0">
              <a:latin typeface="Calibri" panose="020F0502020204030204" pitchFamily="34" charset="0"/>
            </a:endParaRPr>
          </a:p>
        </p:txBody>
      </p:sp>
      <p:sp>
        <p:nvSpPr>
          <p:cNvPr id="6" name="Slide Number Placeholder 5"/>
          <p:cNvSpPr>
            <a:spLocks noGrp="1"/>
          </p:cNvSpPr>
          <p:nvPr>
            <p:ph type="sldNum" sz="quarter" idx="12"/>
          </p:nvPr>
        </p:nvSpPr>
        <p:spPr>
          <a:xfrm rot="5400000">
            <a:off x="6056313" y="77787"/>
            <a:ext cx="400050" cy="244476"/>
          </a:xfrm>
        </p:spPr>
        <p:txBody>
          <a:bodyPr/>
          <a:lstStyle/>
          <a:p>
            <a:fld id="{3B35B35C-D958-4D36-801E-9AA5E0D92799}" type="slidenum">
              <a:rPr lang="en-GB" smtClean="0"/>
              <a:pPr/>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5CD2FE33-243B-485C-9D9D-054CDB4F2EE0}" type="datetime1">
              <a:rPr lang="en-GB" smtClean="0"/>
              <a:t>13/03/2023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0230E23-0CF7-475E-97EA-FFC5C9AB2744}" type="slidenum">
              <a:rPr lang="en-GB" smtClean="0"/>
              <a:t>‹#›</a:t>
            </a:fld>
            <a:endParaRPr lang="en-GB"/>
          </a:p>
        </p:txBody>
      </p:sp>
    </p:spTree>
    <p:extLst>
      <p:ext uri="{BB962C8B-B14F-4D97-AF65-F5344CB8AC3E}">
        <p14:creationId xmlns:p14="http://schemas.microsoft.com/office/powerpoint/2010/main" val="1145542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5EB528-1B7B-4E0A-952E-CC2EDCF5F6D5}" type="datetime1">
              <a:rPr lang="en-GB" smtClean="0"/>
              <a:t>13/03/2023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0230E23-0CF7-475E-97EA-FFC5C9AB2744}" type="slidenum">
              <a:rPr lang="en-GB" smtClean="0"/>
              <a:t>‹#›</a:t>
            </a:fld>
            <a:endParaRPr lang="en-GB"/>
          </a:p>
        </p:txBody>
      </p:sp>
    </p:spTree>
    <p:extLst>
      <p:ext uri="{BB962C8B-B14F-4D97-AF65-F5344CB8AC3E}">
        <p14:creationId xmlns:p14="http://schemas.microsoft.com/office/powerpoint/2010/main" val="19921514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44AFAB5-85DD-4313-88BB-144125DB5566}" type="datetime1">
              <a:rPr lang="en-GB" smtClean="0"/>
              <a:t>13/03/2023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0230E23-0CF7-475E-97EA-FFC5C9AB2744}" type="slidenum">
              <a:rPr lang="en-GB" smtClean="0"/>
              <a:t>‹#›</a:t>
            </a:fld>
            <a:endParaRPr lang="en-GB"/>
          </a:p>
        </p:txBody>
      </p:sp>
    </p:spTree>
    <p:extLst>
      <p:ext uri="{BB962C8B-B14F-4D97-AF65-F5344CB8AC3E}">
        <p14:creationId xmlns:p14="http://schemas.microsoft.com/office/powerpoint/2010/main" val="11346793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C331F7-7472-4116-8060-D52CA7302DFE}" type="datetime1">
              <a:rPr lang="en-GB" smtClean="0"/>
              <a:t>13/03/2023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0230E23-0CF7-475E-97EA-FFC5C9AB2744}" type="slidenum">
              <a:rPr lang="en-GB" smtClean="0"/>
              <a:t>‹#›</a:t>
            </a:fld>
            <a:endParaRPr lang="en-GB"/>
          </a:p>
        </p:txBody>
      </p:sp>
    </p:spTree>
    <p:extLst>
      <p:ext uri="{BB962C8B-B14F-4D97-AF65-F5344CB8AC3E}">
        <p14:creationId xmlns:p14="http://schemas.microsoft.com/office/powerpoint/2010/main" val="3943409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964ADF9-BFB3-429F-84FE-9B452ABD7CC2}" type="datetime1">
              <a:rPr lang="en-GB" smtClean="0"/>
              <a:t>13/03/2023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0230E23-0CF7-475E-97EA-FFC5C9AB2744}" type="slidenum">
              <a:rPr lang="en-GB" smtClean="0"/>
              <a:t>‹#›</a:t>
            </a:fld>
            <a:endParaRPr lang="en-GB"/>
          </a:p>
        </p:txBody>
      </p:sp>
    </p:spTree>
    <p:extLst>
      <p:ext uri="{BB962C8B-B14F-4D97-AF65-F5344CB8AC3E}">
        <p14:creationId xmlns:p14="http://schemas.microsoft.com/office/powerpoint/2010/main" val="38067260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796A7A-EFC2-4DAC-A6B6-AC36BE3BD122}" type="datetime1">
              <a:rPr lang="en-GB" smtClean="0"/>
              <a:t>13/03/2023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0230E23-0CF7-475E-97EA-FFC5C9AB2744}" type="slidenum">
              <a:rPr lang="en-GB" smtClean="0"/>
              <a:t>‹#›</a:t>
            </a:fld>
            <a:endParaRPr lang="en-GB"/>
          </a:p>
        </p:txBody>
      </p:sp>
    </p:spTree>
    <p:extLst>
      <p:ext uri="{BB962C8B-B14F-4D97-AF65-F5344CB8AC3E}">
        <p14:creationId xmlns:p14="http://schemas.microsoft.com/office/powerpoint/2010/main" val="1844197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3B0DA6-9E9D-4A1A-AE40-BF5CC27E7F27}" type="datetime1">
              <a:rPr lang="en-GB" smtClean="0"/>
              <a:t>13/03/2023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0230E23-0CF7-475E-97EA-FFC5C9AB2744}" type="slidenum">
              <a:rPr lang="en-GB" smtClean="0"/>
              <a:t>‹#›</a:t>
            </a:fld>
            <a:endParaRPr lang="en-GB"/>
          </a:p>
        </p:txBody>
      </p:sp>
    </p:spTree>
    <p:extLst>
      <p:ext uri="{BB962C8B-B14F-4D97-AF65-F5344CB8AC3E}">
        <p14:creationId xmlns:p14="http://schemas.microsoft.com/office/powerpoint/2010/main" val="11244495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C9CA586-6F64-43ED-9193-CFA31CA404CF}" type="datetime1">
              <a:rPr lang="en-GB" smtClean="0"/>
              <a:t>13/03/2023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0230E23-0CF7-475E-97EA-FFC5C9AB2744}" type="slidenum">
              <a:rPr lang="en-GB" smtClean="0"/>
              <a:t>‹#›</a:t>
            </a:fld>
            <a:endParaRPr lang="en-GB"/>
          </a:p>
        </p:txBody>
      </p:sp>
    </p:spTree>
    <p:extLst>
      <p:ext uri="{BB962C8B-B14F-4D97-AF65-F5344CB8AC3E}">
        <p14:creationId xmlns:p14="http://schemas.microsoft.com/office/powerpoint/2010/main" val="1694877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171450"/>
            <a:ext cx="8153400" cy="74295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28E6573B-01CA-4464-A2BA-8F1327EDAC2F}" type="datetimeFigureOut">
              <a:rPr lang="en-GB" smtClean="0"/>
              <a:pPr/>
              <a:t>13/03/2023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3B35B35C-D958-4D36-801E-9AA5E0D92799}" type="slidenum">
              <a:rPr lang="en-GB" smtClean="0"/>
              <a:pPr/>
              <a:t>‹#›</a:t>
            </a:fld>
            <a:endParaRPr lang="en-GB"/>
          </a:p>
        </p:txBody>
      </p:sp>
      <p:sp>
        <p:nvSpPr>
          <p:cNvPr id="8" name="Content Placeholder 7"/>
          <p:cNvSpPr>
            <a:spLocks noGrp="1"/>
          </p:cNvSpPr>
          <p:nvPr>
            <p:ph sz="quarter" idx="1"/>
          </p:nvPr>
        </p:nvSpPr>
        <p:spPr>
          <a:xfrm>
            <a:off x="612648" y="1200150"/>
            <a:ext cx="8153400" cy="337185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A10D277-93D6-465B-B8BA-ABF85BD77E15}" type="datetime1">
              <a:rPr lang="en-GB" smtClean="0"/>
              <a:t>13/03/2023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0230E23-0CF7-475E-97EA-FFC5C9AB2744}" type="slidenum">
              <a:rPr lang="en-GB" smtClean="0"/>
              <a:t>‹#›</a:t>
            </a:fld>
            <a:endParaRPr lang="en-GB"/>
          </a:p>
        </p:txBody>
      </p:sp>
    </p:spTree>
    <p:extLst>
      <p:ext uri="{BB962C8B-B14F-4D97-AF65-F5344CB8AC3E}">
        <p14:creationId xmlns:p14="http://schemas.microsoft.com/office/powerpoint/2010/main" val="19449076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7F0BE42-7C7E-4078-AB24-1481FE87E110}" type="datetime1">
              <a:rPr lang="en-GB" smtClean="0"/>
              <a:t>13/03/2023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0230E23-0CF7-475E-97EA-FFC5C9AB2744}" type="slidenum">
              <a:rPr lang="en-GB" smtClean="0"/>
              <a:t>‹#›</a:t>
            </a:fld>
            <a:endParaRPr lang="en-GB"/>
          </a:p>
        </p:txBody>
      </p:sp>
    </p:spTree>
    <p:extLst>
      <p:ext uri="{BB962C8B-B14F-4D97-AF65-F5344CB8AC3E}">
        <p14:creationId xmlns:p14="http://schemas.microsoft.com/office/powerpoint/2010/main" val="41920541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F0B3807-9BFF-4AA3-80E1-DD7472573047}" type="datetime1">
              <a:rPr lang="en-GB" smtClean="0"/>
              <a:t>13/03/2023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0230E23-0CF7-475E-97EA-FFC5C9AB2744}" type="slidenum">
              <a:rPr lang="en-GB" smtClean="0"/>
              <a:t>‹#›</a:t>
            </a:fld>
            <a:endParaRPr lang="en-GB"/>
          </a:p>
        </p:txBody>
      </p:sp>
    </p:spTree>
    <p:extLst>
      <p:ext uri="{BB962C8B-B14F-4D97-AF65-F5344CB8AC3E}">
        <p14:creationId xmlns:p14="http://schemas.microsoft.com/office/powerpoint/2010/main" val="786808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2" y="2057401"/>
            <a:ext cx="7123113" cy="1254919"/>
          </a:xfrm>
        </p:spPr>
        <p:txBody>
          <a:bodyPr anchor="t"/>
          <a:lstStyle>
            <a:lvl1pPr marL="0" indent="0">
              <a:buNone/>
              <a:defRPr sz="210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143000"/>
            <a:ext cx="9144000"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8" name="Rectangle 7"/>
          <p:cNvSpPr/>
          <p:nvPr/>
        </p:nvSpPr>
        <p:spPr>
          <a:xfrm>
            <a:off x="0" y="1200150"/>
            <a:ext cx="1295400"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9" name="Rectangle 8"/>
          <p:cNvSpPr/>
          <p:nvPr/>
        </p:nvSpPr>
        <p:spPr>
          <a:xfrm>
            <a:off x="1371600" y="1200150"/>
            <a:ext cx="7772400"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2" name="Title 1"/>
          <p:cNvSpPr>
            <a:spLocks noGrp="1"/>
          </p:cNvSpPr>
          <p:nvPr>
            <p:ph type="title"/>
          </p:nvPr>
        </p:nvSpPr>
        <p:spPr>
          <a:xfrm>
            <a:off x="1371600" y="1200150"/>
            <a:ext cx="7620000" cy="742950"/>
          </a:xfrm>
        </p:spPr>
        <p:txBody>
          <a:bodyPr/>
          <a:lstStyle>
            <a:lvl1pPr algn="l">
              <a:buNone/>
              <a:defRPr sz="33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fld id="{28E6573B-01CA-4464-A2BA-8F1327EDAC2F}" type="datetimeFigureOut">
              <a:rPr lang="en-GB" smtClean="0"/>
              <a:pPr/>
              <a:t>13/03/2023</a:t>
            </a:fld>
            <a:endParaRPr lang="en-GB"/>
          </a:p>
        </p:txBody>
      </p:sp>
      <p:sp>
        <p:nvSpPr>
          <p:cNvPr id="13" name="Slide Number Placeholder 12"/>
          <p:cNvSpPr>
            <a:spLocks noGrp="1"/>
          </p:cNvSpPr>
          <p:nvPr>
            <p:ph type="sldNum" sz="quarter" idx="11"/>
          </p:nvPr>
        </p:nvSpPr>
        <p:spPr>
          <a:xfrm>
            <a:off x="0" y="1314451"/>
            <a:ext cx="1295400" cy="526257"/>
          </a:xfrm>
        </p:spPr>
        <p:txBody>
          <a:bodyPr>
            <a:noAutofit/>
          </a:bodyPr>
          <a:lstStyle>
            <a:lvl1pPr>
              <a:defRPr sz="1800">
                <a:solidFill>
                  <a:srgbClr val="FFFFFF"/>
                </a:solidFill>
              </a:defRPr>
            </a:lvl1pPr>
          </a:lstStyle>
          <a:p>
            <a:fld id="{3B35B35C-D958-4D36-801E-9AA5E0D92799}" type="slidenum">
              <a:rPr lang="en-GB" smtClean="0"/>
              <a:pPr/>
              <a:t>‹#›</a:t>
            </a:fld>
            <a:endParaRPr lang="en-GB"/>
          </a:p>
        </p:txBody>
      </p:sp>
      <p:sp>
        <p:nvSpPr>
          <p:cNvPr id="14" name="Footer Placeholder 13"/>
          <p:cNvSpPr>
            <a:spLocks noGrp="1"/>
          </p:cNvSpPr>
          <p:nvPr>
            <p:ph type="ftr" sz="quarter" idx="12"/>
          </p:nvPr>
        </p:nvSpPr>
        <p:spPr/>
        <p:txBody>
          <a:bodyPr/>
          <a:lstStyle/>
          <a:p>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192175"/>
            <a:ext cx="3886200" cy="3429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192175"/>
            <a:ext cx="3886200" cy="3429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fld id="{28E6573B-01CA-4464-A2BA-8F1327EDAC2F}" type="datetimeFigureOut">
              <a:rPr lang="en-GB" smtClean="0"/>
              <a:pPr/>
              <a:t>13/03/2023</a:t>
            </a:fld>
            <a:endParaRPr lang="en-GB"/>
          </a:p>
        </p:txBody>
      </p:sp>
      <p:sp>
        <p:nvSpPr>
          <p:cNvPr id="10" name="Slide Number Placeholder 9"/>
          <p:cNvSpPr>
            <a:spLocks noGrp="1"/>
          </p:cNvSpPr>
          <p:nvPr>
            <p:ph type="sldNum" sz="quarter" idx="16"/>
          </p:nvPr>
        </p:nvSpPr>
        <p:spPr/>
        <p:txBody>
          <a:bodyPr rtlCol="0"/>
          <a:lstStyle/>
          <a:p>
            <a:fld id="{3B35B35C-D958-4D36-801E-9AA5E0D92799}" type="slidenum">
              <a:rPr lang="en-GB" smtClean="0"/>
              <a:pPr/>
              <a:t>‹#›</a:t>
            </a:fld>
            <a:endParaRPr lang="en-GB"/>
          </a:p>
        </p:txBody>
      </p:sp>
      <p:sp>
        <p:nvSpPr>
          <p:cNvPr id="12" name="Footer Placeholder 11"/>
          <p:cNvSpPr>
            <a:spLocks noGrp="1"/>
          </p:cNvSpPr>
          <p:nvPr>
            <p:ph type="ftr" sz="quarter" idx="17"/>
          </p:nvPr>
        </p:nvSpPr>
        <p:spPr/>
        <p:txBody>
          <a:bodyPr rtlCol="0"/>
          <a:lstStyle/>
          <a:p>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04788"/>
            <a:ext cx="8153400" cy="652463"/>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1828800"/>
            <a:ext cx="3886200" cy="268605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1828800"/>
            <a:ext cx="3886200" cy="268605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fld id="{28E6573B-01CA-4464-A2BA-8F1327EDAC2F}" type="datetimeFigureOut">
              <a:rPr lang="en-GB" smtClean="0"/>
              <a:pPr/>
              <a:t>13/03/2023</a:t>
            </a:fld>
            <a:endParaRPr lang="en-GB"/>
          </a:p>
        </p:txBody>
      </p:sp>
      <p:sp>
        <p:nvSpPr>
          <p:cNvPr id="12" name="Slide Number Placeholder 11"/>
          <p:cNvSpPr>
            <a:spLocks noGrp="1"/>
          </p:cNvSpPr>
          <p:nvPr>
            <p:ph type="sldNum" sz="quarter" idx="16"/>
          </p:nvPr>
        </p:nvSpPr>
        <p:spPr/>
        <p:txBody>
          <a:bodyPr rtlCol="0"/>
          <a:lstStyle/>
          <a:p>
            <a:fld id="{3B35B35C-D958-4D36-801E-9AA5E0D92799}" type="slidenum">
              <a:rPr lang="en-GB" smtClean="0"/>
              <a:pPr/>
              <a:t>‹#›</a:t>
            </a:fld>
            <a:endParaRPr lang="en-GB"/>
          </a:p>
        </p:txBody>
      </p:sp>
      <p:sp>
        <p:nvSpPr>
          <p:cNvPr id="14" name="Footer Placeholder 13"/>
          <p:cNvSpPr>
            <a:spLocks noGrp="1"/>
          </p:cNvSpPr>
          <p:nvPr>
            <p:ph type="ftr" sz="quarter" idx="17"/>
          </p:nvPr>
        </p:nvSpPr>
        <p:spPr/>
        <p:txBody>
          <a:bodyPr rtlCol="0"/>
          <a:lstStyle/>
          <a:p>
            <a:endParaRPr lang="en-GB"/>
          </a:p>
        </p:txBody>
      </p:sp>
      <p:sp>
        <p:nvSpPr>
          <p:cNvPr id="16" name="Text Placeholder 15"/>
          <p:cNvSpPr>
            <a:spLocks noGrp="1"/>
          </p:cNvSpPr>
          <p:nvPr>
            <p:ph type="body" sz="quarter" idx="1"/>
          </p:nvPr>
        </p:nvSpPr>
        <p:spPr>
          <a:xfrm>
            <a:off x="609600" y="1314450"/>
            <a:ext cx="3886200" cy="480060"/>
          </a:xfrm>
          <a:solidFill>
            <a:schemeClr val="accent2"/>
          </a:solidFill>
        </p:spPr>
        <p:txBody>
          <a:bodyPr rtlCol="0" anchor="ctr"/>
          <a:lstStyle>
            <a:lvl1pPr marL="0" indent="0">
              <a:buFontTx/>
              <a:buNone/>
              <a:defRPr sz="15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314450"/>
            <a:ext cx="3886200" cy="480060"/>
          </a:xfrm>
          <a:solidFill>
            <a:schemeClr val="accent4"/>
          </a:solidFill>
        </p:spPr>
        <p:txBody>
          <a:bodyPr rtlCol="0" anchor="ctr"/>
          <a:lstStyle>
            <a:lvl1pPr marL="0" indent="0">
              <a:buFontTx/>
              <a:buNone/>
              <a:defRPr sz="15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28E6573B-01CA-4464-A2BA-8F1327EDAC2F}" type="datetimeFigureOut">
              <a:rPr lang="en-GB" smtClean="0"/>
              <a:pPr/>
              <a:t>13/03/2023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3B35B35C-D958-4D36-801E-9AA5E0D92799}"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E6573B-01CA-4464-A2BA-8F1327EDAC2F}" type="datetimeFigureOut">
              <a:rPr lang="en-GB" smtClean="0"/>
              <a:pPr/>
              <a:t>13/03/2023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a:xfrm>
            <a:off x="0" y="4686300"/>
            <a:ext cx="533400" cy="285750"/>
          </a:xfrm>
        </p:spPr>
        <p:txBody>
          <a:bodyPr/>
          <a:lstStyle>
            <a:lvl1pPr>
              <a:defRPr>
                <a:solidFill>
                  <a:schemeClr val="tx2"/>
                </a:solidFill>
              </a:defRPr>
            </a:lvl1pPr>
          </a:lstStyle>
          <a:p>
            <a:fld id="{3B35B35C-D958-4D36-801E-9AA5E0D92799}"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04788"/>
            <a:ext cx="8077200" cy="652463"/>
          </a:xfrm>
        </p:spPr>
        <p:txBody>
          <a:bodyPr anchor="ctr"/>
          <a:lstStyle>
            <a:lvl1pPr algn="l">
              <a:buNone/>
              <a:defRPr sz="3300" b="0"/>
            </a:lvl1pPr>
          </a:lstStyle>
          <a:p>
            <a:r>
              <a:rPr kumimoji="0" lang="en-US"/>
              <a:t>Click to edit Master title style</a:t>
            </a:r>
          </a:p>
        </p:txBody>
      </p:sp>
      <p:sp>
        <p:nvSpPr>
          <p:cNvPr id="5" name="Date Placeholder 4"/>
          <p:cNvSpPr>
            <a:spLocks noGrp="1"/>
          </p:cNvSpPr>
          <p:nvPr>
            <p:ph type="dt" sz="half" idx="10"/>
          </p:nvPr>
        </p:nvSpPr>
        <p:spPr/>
        <p:txBody>
          <a:bodyPr/>
          <a:lstStyle/>
          <a:p>
            <a:fld id="{28E6573B-01CA-4464-A2BA-8F1327EDAC2F}" type="datetimeFigureOut">
              <a:rPr lang="en-GB" smtClean="0"/>
              <a:pPr/>
              <a:t>13/03/2023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3B35B35C-D958-4D36-801E-9AA5E0D92799}" type="slidenum">
              <a:rPr lang="en-GB" smtClean="0"/>
              <a:pPr/>
              <a:t>‹#›</a:t>
            </a:fld>
            <a:endParaRPr lang="en-GB"/>
          </a:p>
        </p:txBody>
      </p:sp>
      <p:sp>
        <p:nvSpPr>
          <p:cNvPr id="3" name="Text Placeholder 2"/>
          <p:cNvSpPr>
            <a:spLocks noGrp="1"/>
          </p:cNvSpPr>
          <p:nvPr>
            <p:ph type="body" idx="2"/>
          </p:nvPr>
        </p:nvSpPr>
        <p:spPr>
          <a:xfrm>
            <a:off x="609600" y="1314450"/>
            <a:ext cx="1600200" cy="325755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750"/>
              </a:spcAft>
              <a:buNone/>
              <a:defRPr sz="1350" b="0" i="0">
                <a:latin typeface="Calibri" panose="020F0502020204030204" pitchFamily="34" charset="0"/>
              </a:defRPr>
            </a:lvl1pPr>
            <a:lvl2pPr>
              <a:buNone/>
              <a:defRPr sz="900"/>
            </a:lvl2pPr>
            <a:lvl3pPr>
              <a:buNone/>
              <a:defRPr sz="750"/>
            </a:lvl3pPr>
            <a:lvl4pPr>
              <a:buNone/>
              <a:defRPr sz="675"/>
            </a:lvl4pPr>
            <a:lvl5pPr>
              <a:buNone/>
              <a:defRPr sz="675"/>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314450"/>
            <a:ext cx="6400800" cy="33147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4114800"/>
            <a:ext cx="7315200" cy="514350"/>
          </a:xfrm>
        </p:spPr>
        <p:txBody>
          <a:bodyPr/>
          <a:lstStyle>
            <a:lvl1pPr marL="0" indent="0">
              <a:buFontTx/>
              <a:buNone/>
              <a:defRPr sz="1275"/>
            </a:lvl1pPr>
            <a:lvl2pPr>
              <a:buFontTx/>
              <a:buNone/>
              <a:defRPr sz="900"/>
            </a:lvl2pPr>
            <a:lvl3pPr>
              <a:buFontTx/>
              <a:buNone/>
              <a:defRPr sz="750"/>
            </a:lvl3pPr>
            <a:lvl4pPr>
              <a:buFontTx/>
              <a:buNone/>
              <a:defRPr sz="675"/>
            </a:lvl4pPr>
            <a:lvl5pPr>
              <a:buFontTx/>
              <a:buNone/>
              <a:defRPr sz="675"/>
            </a:lvl5pPr>
          </a:lstStyle>
          <a:p>
            <a:pPr lvl="0" eaLnBrk="1" latinLnBrk="0" hangingPunct="1"/>
            <a:r>
              <a:rPr kumimoji="0" lang="en-US"/>
              <a:t>Click to edit Master text styles</a:t>
            </a:r>
          </a:p>
        </p:txBody>
      </p:sp>
      <p:sp>
        <p:nvSpPr>
          <p:cNvPr id="8" name="Rectangle 7"/>
          <p:cNvSpPr/>
          <p:nvPr/>
        </p:nvSpPr>
        <p:spPr bwMode="white">
          <a:xfrm>
            <a:off x="-9144" y="3429000"/>
            <a:ext cx="9144000"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9" name="Rectangle 8"/>
          <p:cNvSpPr/>
          <p:nvPr/>
        </p:nvSpPr>
        <p:spPr>
          <a:xfrm>
            <a:off x="-9144" y="3497580"/>
            <a:ext cx="146304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10" name="Rectangle 9"/>
          <p:cNvSpPr/>
          <p:nvPr/>
        </p:nvSpPr>
        <p:spPr>
          <a:xfrm>
            <a:off x="1545336" y="3490722"/>
            <a:ext cx="759866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2" name="Title 1"/>
          <p:cNvSpPr>
            <a:spLocks noGrp="1"/>
          </p:cNvSpPr>
          <p:nvPr>
            <p:ph type="title"/>
          </p:nvPr>
        </p:nvSpPr>
        <p:spPr>
          <a:xfrm>
            <a:off x="1600200" y="3486150"/>
            <a:ext cx="7315200" cy="514350"/>
          </a:xfrm>
        </p:spPr>
        <p:txBody>
          <a:bodyPr anchor="ctr"/>
          <a:lstStyle>
            <a:lvl1pPr algn="l">
              <a:buNone/>
              <a:defRPr sz="21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12" name="Date Placeholder 11"/>
          <p:cNvSpPr>
            <a:spLocks noGrp="1"/>
          </p:cNvSpPr>
          <p:nvPr>
            <p:ph type="dt" sz="half" idx="10"/>
          </p:nvPr>
        </p:nvSpPr>
        <p:spPr>
          <a:xfrm>
            <a:off x="6248400" y="4686300"/>
            <a:ext cx="2667000" cy="273844"/>
          </a:xfrm>
        </p:spPr>
        <p:txBody>
          <a:bodyPr rtlCol="0"/>
          <a:lstStyle/>
          <a:p>
            <a:fld id="{28E6573B-01CA-4464-A2BA-8F1327EDAC2F}" type="datetimeFigureOut">
              <a:rPr lang="en-GB" smtClean="0"/>
              <a:pPr/>
              <a:t>13/03/2023</a:t>
            </a:fld>
            <a:endParaRPr lang="en-GB"/>
          </a:p>
        </p:txBody>
      </p:sp>
      <p:sp>
        <p:nvSpPr>
          <p:cNvPr id="13" name="Slide Number Placeholder 12"/>
          <p:cNvSpPr>
            <a:spLocks noGrp="1"/>
          </p:cNvSpPr>
          <p:nvPr>
            <p:ph type="sldNum" sz="quarter" idx="11"/>
          </p:nvPr>
        </p:nvSpPr>
        <p:spPr>
          <a:xfrm>
            <a:off x="0" y="3500437"/>
            <a:ext cx="1447800" cy="497684"/>
          </a:xfrm>
        </p:spPr>
        <p:txBody>
          <a:bodyPr rtlCol="0"/>
          <a:lstStyle>
            <a:lvl1pPr>
              <a:defRPr sz="2100"/>
            </a:lvl1pPr>
          </a:lstStyle>
          <a:p>
            <a:fld id="{3B35B35C-D958-4D36-801E-9AA5E0D92799}" type="slidenum">
              <a:rPr lang="en-GB" smtClean="0"/>
              <a:pPr/>
              <a:t>‹#›</a:t>
            </a:fld>
            <a:endParaRPr lang="en-GB"/>
          </a:p>
        </p:txBody>
      </p:sp>
      <p:sp>
        <p:nvSpPr>
          <p:cNvPr id="14" name="Footer Placeholder 13"/>
          <p:cNvSpPr>
            <a:spLocks noGrp="1"/>
          </p:cNvSpPr>
          <p:nvPr>
            <p:ph type="ftr" sz="quarter" idx="12"/>
          </p:nvPr>
        </p:nvSpPr>
        <p:spPr>
          <a:xfrm>
            <a:off x="1600200" y="4686156"/>
            <a:ext cx="4572000" cy="273844"/>
          </a:xfrm>
        </p:spPr>
        <p:txBody>
          <a:bodyPr rtlCol="0"/>
          <a:lstStyle/>
          <a:p>
            <a:endParaRPr lang="en-GB"/>
          </a:p>
        </p:txBody>
      </p:sp>
      <p:sp>
        <p:nvSpPr>
          <p:cNvPr id="3" name="Picture Placeholder 2"/>
          <p:cNvSpPr>
            <a:spLocks noGrp="1"/>
          </p:cNvSpPr>
          <p:nvPr>
            <p:ph type="pic" idx="1"/>
          </p:nvPr>
        </p:nvSpPr>
        <p:spPr>
          <a:xfrm>
            <a:off x="1560576" y="0"/>
            <a:ext cx="7583424" cy="3426714"/>
          </a:xfrm>
          <a:solidFill>
            <a:schemeClr val="accent1">
              <a:tint val="40000"/>
            </a:schemeClr>
          </a:solidFill>
          <a:ln>
            <a:noFill/>
          </a:ln>
        </p:spPr>
        <p:txBody>
          <a:bodyPr/>
          <a:lstStyle>
            <a:lvl1pPr marL="0" indent="0">
              <a:buNone/>
              <a:defRPr sz="2400"/>
            </a:lvl1pPr>
          </a:lstStyle>
          <a:p>
            <a:r>
              <a:rPr kumimoji="0" lang="en-US"/>
              <a:t>Click icon to add picture</a:t>
            </a: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171450"/>
            <a:ext cx="8153400" cy="74295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612648" y="1200150"/>
            <a:ext cx="8153400" cy="339471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096000" y="4686300"/>
            <a:ext cx="2667000" cy="273844"/>
          </a:xfrm>
          <a:prstGeom prst="rect">
            <a:avLst/>
          </a:prstGeom>
        </p:spPr>
        <p:txBody>
          <a:bodyPr vert="horz" anchor="ctr" anchorCtr="0"/>
          <a:lstStyle>
            <a:lvl1pPr algn="l" eaLnBrk="1" latinLnBrk="0" hangingPunct="1">
              <a:defRPr kumimoji="0" sz="1050" b="0" i="0">
                <a:solidFill>
                  <a:schemeClr val="tx2"/>
                </a:solidFill>
                <a:latin typeface="Calibri" panose="020F0502020204030204" pitchFamily="34" charset="0"/>
              </a:defRPr>
            </a:lvl1pPr>
          </a:lstStyle>
          <a:p>
            <a:fld id="{28E6573B-01CA-4464-A2BA-8F1327EDAC2F}" type="datetimeFigureOut">
              <a:rPr lang="en-GB" smtClean="0"/>
              <a:pPr/>
              <a:t>13/03/2023</a:t>
            </a:fld>
            <a:endParaRPr lang="en-GB"/>
          </a:p>
        </p:txBody>
      </p:sp>
      <p:sp>
        <p:nvSpPr>
          <p:cNvPr id="3" name="Footer Placeholder 2"/>
          <p:cNvSpPr>
            <a:spLocks noGrp="1"/>
          </p:cNvSpPr>
          <p:nvPr>
            <p:ph type="ftr" sz="quarter" idx="3"/>
          </p:nvPr>
        </p:nvSpPr>
        <p:spPr>
          <a:xfrm>
            <a:off x="609603" y="4686156"/>
            <a:ext cx="5421083" cy="273844"/>
          </a:xfrm>
          <a:prstGeom prst="rect">
            <a:avLst/>
          </a:prstGeom>
        </p:spPr>
        <p:txBody>
          <a:bodyPr vert="horz" anchor="ctr"/>
          <a:lstStyle>
            <a:lvl1pPr algn="r" eaLnBrk="1" latinLnBrk="0" hangingPunct="1">
              <a:defRPr kumimoji="0" sz="1050" b="0" i="0">
                <a:solidFill>
                  <a:schemeClr val="tx2"/>
                </a:solidFill>
                <a:latin typeface="Calibri" panose="020F0502020204030204" pitchFamily="34" charset="0"/>
              </a:defRPr>
            </a:lvl1pPr>
          </a:lstStyle>
          <a:p>
            <a:endParaRPr lang="en-GB"/>
          </a:p>
        </p:txBody>
      </p:sp>
      <p:sp>
        <p:nvSpPr>
          <p:cNvPr id="7" name="Rectangle 6"/>
          <p:cNvSpPr/>
          <p:nvPr/>
        </p:nvSpPr>
        <p:spPr bwMode="white">
          <a:xfrm>
            <a:off x="0" y="925830"/>
            <a:ext cx="9144000"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8" name="Rectangle 7"/>
          <p:cNvSpPr/>
          <p:nvPr/>
        </p:nvSpPr>
        <p:spPr>
          <a:xfrm>
            <a:off x="0" y="960120"/>
            <a:ext cx="533400"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9" name="Rectangle 8"/>
          <p:cNvSpPr/>
          <p:nvPr/>
        </p:nvSpPr>
        <p:spPr>
          <a:xfrm>
            <a:off x="590550" y="960120"/>
            <a:ext cx="8553450"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b="0" i="0">
              <a:latin typeface="Calibri" panose="020F0502020204030204" pitchFamily="34" charset="0"/>
            </a:endParaRPr>
          </a:p>
        </p:txBody>
      </p:sp>
      <p:sp>
        <p:nvSpPr>
          <p:cNvPr id="23" name="Slide Number Placeholder 22"/>
          <p:cNvSpPr>
            <a:spLocks noGrp="1"/>
          </p:cNvSpPr>
          <p:nvPr>
            <p:ph type="sldNum" sz="quarter" idx="4"/>
          </p:nvPr>
        </p:nvSpPr>
        <p:spPr>
          <a:xfrm>
            <a:off x="0" y="954167"/>
            <a:ext cx="533400" cy="183357"/>
          </a:xfrm>
          <a:prstGeom prst="rect">
            <a:avLst/>
          </a:prstGeom>
        </p:spPr>
        <p:txBody>
          <a:bodyPr vert="horz" anchor="ctr" anchorCtr="0">
            <a:normAutofit/>
          </a:bodyPr>
          <a:lstStyle>
            <a:lvl1pPr algn="ctr" eaLnBrk="1" latinLnBrk="0" hangingPunct="1">
              <a:defRPr kumimoji="0" sz="1050" b="0" i="0">
                <a:solidFill>
                  <a:srgbClr val="FFFFFF"/>
                </a:solidFill>
                <a:latin typeface="Calibri" panose="020F0502020204030204" pitchFamily="34" charset="0"/>
              </a:defRPr>
            </a:lvl1pPr>
          </a:lstStyle>
          <a:p>
            <a:fld id="{3B35B35C-D958-4D36-801E-9AA5E0D92799}"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300" kern="1200">
          <a:solidFill>
            <a:schemeClr val="tx2"/>
          </a:solidFill>
          <a:latin typeface="+mj-lt"/>
          <a:ea typeface="+mj-ea"/>
          <a:cs typeface="+mj-cs"/>
        </a:defRPr>
      </a:lvl1pPr>
    </p:titleStyle>
    <p:bodyStyle>
      <a:lvl1pPr marL="240030" indent="-240030" algn="l" rtl="0" eaLnBrk="1" latinLnBrk="0" hangingPunct="1">
        <a:spcBef>
          <a:spcPts val="525"/>
        </a:spcBef>
        <a:buClr>
          <a:schemeClr val="accent2"/>
        </a:buClr>
        <a:buSzPct val="60000"/>
        <a:buFont typeface="Wingdings"/>
        <a:buChar char=""/>
        <a:defRPr kumimoji="0" sz="2175" b="0" i="0" kern="1200">
          <a:solidFill>
            <a:schemeClr val="tx1"/>
          </a:solidFill>
          <a:latin typeface="Calibri" panose="020F0502020204030204" pitchFamily="34" charset="0"/>
          <a:ea typeface="+mn-ea"/>
          <a:cs typeface="+mn-cs"/>
        </a:defRPr>
      </a:lvl1pPr>
      <a:lvl2pPr marL="480060" indent="-205740" algn="l" rtl="0" eaLnBrk="1" latinLnBrk="0" hangingPunct="1">
        <a:spcBef>
          <a:spcPts val="413"/>
        </a:spcBef>
        <a:buClr>
          <a:schemeClr val="accent1"/>
        </a:buClr>
        <a:buSzPct val="70000"/>
        <a:buFont typeface="Wingdings 2"/>
        <a:buChar char=""/>
        <a:defRPr kumimoji="0" sz="1950" b="0" i="0" kern="1200">
          <a:solidFill>
            <a:schemeClr val="tx1"/>
          </a:solidFill>
          <a:latin typeface="Calibri" panose="020F0502020204030204" pitchFamily="34" charset="0"/>
          <a:ea typeface="+mn-ea"/>
          <a:cs typeface="+mn-cs"/>
        </a:defRPr>
      </a:lvl2pPr>
      <a:lvl3pPr marL="685800" indent="-171450" algn="l" rtl="0" eaLnBrk="1" latinLnBrk="0" hangingPunct="1">
        <a:spcBef>
          <a:spcPts val="375"/>
        </a:spcBef>
        <a:buClr>
          <a:schemeClr val="accent2"/>
        </a:buClr>
        <a:buSzPct val="75000"/>
        <a:buFont typeface="Wingdings"/>
        <a:buChar char=""/>
        <a:defRPr kumimoji="0" sz="1725" b="0" i="0" kern="1200">
          <a:solidFill>
            <a:schemeClr val="tx1"/>
          </a:solidFill>
          <a:latin typeface="Calibri" panose="020F0502020204030204" pitchFamily="34" charset="0"/>
          <a:ea typeface="+mn-ea"/>
          <a:cs typeface="+mn-cs"/>
        </a:defRPr>
      </a:lvl3pPr>
      <a:lvl4pPr marL="1028700" indent="-171450" algn="l" rtl="0" eaLnBrk="1" latinLnBrk="0" hangingPunct="1">
        <a:spcBef>
          <a:spcPts val="300"/>
        </a:spcBef>
        <a:buClr>
          <a:schemeClr val="accent3"/>
        </a:buClr>
        <a:buSzPct val="75000"/>
        <a:buFont typeface="Wingdings"/>
        <a:buChar char=""/>
        <a:defRPr kumimoji="0" sz="1500" b="0" i="0" kern="1200">
          <a:solidFill>
            <a:schemeClr val="tx1"/>
          </a:solidFill>
          <a:latin typeface="Calibri" panose="020F0502020204030204" pitchFamily="34" charset="0"/>
          <a:ea typeface="+mn-ea"/>
          <a:cs typeface="+mn-cs"/>
        </a:defRPr>
      </a:lvl4pPr>
      <a:lvl5pPr marL="1371600" indent="-171450" algn="l" rtl="0" eaLnBrk="1" latinLnBrk="0" hangingPunct="1">
        <a:spcBef>
          <a:spcPts val="300"/>
        </a:spcBef>
        <a:buClr>
          <a:schemeClr val="accent4"/>
        </a:buClr>
        <a:buSzPct val="65000"/>
        <a:buFont typeface="Wingdings"/>
        <a:buChar char=""/>
        <a:defRPr kumimoji="0" sz="1500" b="0" i="0" kern="1200">
          <a:solidFill>
            <a:schemeClr val="tx1"/>
          </a:solidFill>
          <a:latin typeface="Calibri" panose="020F0502020204030204" pitchFamily="34" charset="0"/>
          <a:ea typeface="+mn-ea"/>
          <a:cs typeface="+mn-cs"/>
        </a:defRPr>
      </a:lvl5pPr>
      <a:lvl6pPr marL="1577340" indent="-171450" algn="l" rtl="0" eaLnBrk="1" latinLnBrk="0" hangingPunct="1">
        <a:spcBef>
          <a:spcPct val="20000"/>
        </a:spcBef>
        <a:buClr>
          <a:schemeClr val="accent1"/>
        </a:buClr>
        <a:buFont typeface="Wingdings"/>
        <a:buChar char="§"/>
        <a:defRPr kumimoji="0" sz="1350" kern="1200" baseline="0">
          <a:solidFill>
            <a:schemeClr val="tx1"/>
          </a:solidFill>
          <a:latin typeface="+mn-lt"/>
          <a:ea typeface="+mn-ea"/>
          <a:cs typeface="+mn-cs"/>
        </a:defRPr>
      </a:lvl6pPr>
      <a:lvl7pPr marL="1783080" indent="-171450" algn="l" rtl="0" eaLnBrk="1" latinLnBrk="0" hangingPunct="1">
        <a:spcBef>
          <a:spcPct val="20000"/>
        </a:spcBef>
        <a:buClr>
          <a:schemeClr val="accent2"/>
        </a:buClr>
        <a:buFont typeface="Wingdings"/>
        <a:buChar char="§"/>
        <a:defRPr kumimoji="0" sz="1350" kern="1200" baseline="0">
          <a:solidFill>
            <a:schemeClr val="tx1"/>
          </a:solidFill>
          <a:latin typeface="+mn-lt"/>
          <a:ea typeface="+mn-ea"/>
          <a:cs typeface="+mn-cs"/>
        </a:defRPr>
      </a:lvl7pPr>
      <a:lvl8pPr marL="1988820" indent="-171450" algn="l" rtl="0" eaLnBrk="1" latinLnBrk="0" hangingPunct="1">
        <a:spcBef>
          <a:spcPct val="20000"/>
        </a:spcBef>
        <a:buClr>
          <a:schemeClr val="accent3"/>
        </a:buClr>
        <a:buFont typeface="Wingdings"/>
        <a:buChar char="§"/>
        <a:defRPr kumimoji="0" sz="1350" kern="1200" baseline="0">
          <a:solidFill>
            <a:schemeClr val="tx1"/>
          </a:solidFill>
          <a:latin typeface="+mn-lt"/>
          <a:ea typeface="+mn-ea"/>
          <a:cs typeface="+mn-cs"/>
        </a:defRPr>
      </a:lvl8pPr>
      <a:lvl9pPr marL="2194560" indent="-171450" algn="l" rtl="0" eaLnBrk="1" latinLnBrk="0" hangingPunct="1">
        <a:spcBef>
          <a:spcPct val="20000"/>
        </a:spcBef>
        <a:buClr>
          <a:schemeClr val="accent4"/>
        </a:buClr>
        <a:buFont typeface="Wingdings"/>
        <a:buChar char="§"/>
        <a:defRPr kumimoji="0" sz="135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8E6573B-01CA-4464-A2BA-8F1327EDAC2F}" type="datetimeFigureOut">
              <a:rPr lang="en-GB" smtClean="0"/>
              <a:pPr/>
              <a:t>13/03/2023</a:t>
            </a:fld>
            <a:endParaRPr lang="en-GB"/>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B35B35C-D958-4D36-801E-9AA5E0D92799}" type="slidenum">
              <a:rPr lang="en-GB" smtClean="0"/>
              <a:pPr/>
              <a:t>‹#›</a:t>
            </a:fld>
            <a:endParaRPr lang="en-GB"/>
          </a:p>
        </p:txBody>
      </p:sp>
    </p:spTree>
    <p:extLst>
      <p:ext uri="{BB962C8B-B14F-4D97-AF65-F5344CB8AC3E}">
        <p14:creationId xmlns:p14="http://schemas.microsoft.com/office/powerpoint/2010/main" val="160381521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b="0" i="0" kern="1200">
          <a:solidFill>
            <a:schemeClr val="tx1"/>
          </a:solidFill>
          <a:latin typeface="Calibri" panose="020F050202020403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U Bilingual Logo Colour.jpg">
            <a:extLst>
              <a:ext uri="{FF2B5EF4-FFF2-40B4-BE49-F238E27FC236}">
                <a16:creationId xmlns:a16="http://schemas.microsoft.com/office/drawing/2014/main" id="{4B07129D-76DF-084B-9602-A9B8AA156C5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1040403"/>
            <a:ext cx="1080120" cy="10594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itle 1">
            <a:extLst>
              <a:ext uri="{FF2B5EF4-FFF2-40B4-BE49-F238E27FC236}">
                <a16:creationId xmlns:a16="http://schemas.microsoft.com/office/drawing/2014/main" id="{E398291A-ABF1-C34B-B605-C1F362CD1C82}"/>
              </a:ext>
            </a:extLst>
          </p:cNvPr>
          <p:cNvSpPr>
            <a:spLocks noGrp="1"/>
          </p:cNvSpPr>
          <p:nvPr>
            <p:ph type="ctrTitle"/>
          </p:nvPr>
        </p:nvSpPr>
        <p:spPr>
          <a:xfrm>
            <a:off x="-756592" y="3219822"/>
            <a:ext cx="10640754" cy="775845"/>
          </a:xfrm>
        </p:spPr>
        <p:txBody>
          <a:bodyPr anchor="b">
            <a:normAutofit fontScale="90000"/>
          </a:bodyPr>
          <a:lstStyle/>
          <a:p>
            <a:r>
              <a:rPr lang="en-US" sz="4000">
                <a:solidFill>
                  <a:schemeClr val="tx2"/>
                </a:solidFill>
                <a:latin typeface="Arial"/>
                <a:cs typeface="Arial"/>
              </a:rPr>
              <a:t>Policy Roundtables </a:t>
            </a:r>
            <a:br>
              <a:rPr lang="en-US" sz="4000">
                <a:latin typeface="Arial" panose="020B0604020202020204" pitchFamily="34" charset="0"/>
                <a:cs typeface="Arial" panose="020B0604020202020204" pitchFamily="34" charset="0"/>
              </a:rPr>
            </a:br>
            <a:br>
              <a:rPr lang="en-US" sz="4000">
                <a:latin typeface="Arial" panose="020B0604020202020204" pitchFamily="34" charset="0"/>
                <a:cs typeface="Arial" panose="020B0604020202020204" pitchFamily="34" charset="0"/>
              </a:rPr>
            </a:br>
            <a:r>
              <a:rPr lang="en-US" sz="3100">
                <a:solidFill>
                  <a:schemeClr val="tx2"/>
                </a:solidFill>
                <a:latin typeface="Arial"/>
                <a:cs typeface="Arial"/>
              </a:rPr>
              <a:t>Session 2</a:t>
            </a:r>
            <a:endParaRPr lang="en-US" sz="2000">
              <a:solidFill>
                <a:schemeClr val="tx2"/>
              </a:solidFill>
              <a:latin typeface="Arial"/>
              <a:cs typeface="Arial"/>
            </a:endParaRPr>
          </a:p>
        </p:txBody>
      </p:sp>
      <p:pic>
        <p:nvPicPr>
          <p:cNvPr id="9" name="Picture 8" descr="Text&#10;&#10;Description automatically generated">
            <a:extLst>
              <a:ext uri="{FF2B5EF4-FFF2-40B4-BE49-F238E27FC236}">
                <a16:creationId xmlns:a16="http://schemas.microsoft.com/office/drawing/2014/main" id="{789F6C66-A90B-B349-B461-F02F560CB8F9}"/>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611560" y="775529"/>
            <a:ext cx="5417025" cy="1589183"/>
          </a:xfrm>
          <a:prstGeom prst="rect">
            <a:avLst/>
          </a:prstGeom>
          <a:noFill/>
        </p:spPr>
      </p:pic>
    </p:spTree>
    <p:extLst>
      <p:ext uri="{BB962C8B-B14F-4D97-AF65-F5344CB8AC3E}">
        <p14:creationId xmlns:p14="http://schemas.microsoft.com/office/powerpoint/2010/main" val="2526079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vert="horz" lIns="91440" tIns="45720" rIns="91440" bIns="45720" anchor="ctr">
            <a:normAutofit/>
          </a:bodyPr>
          <a:lstStyle/>
          <a:p>
            <a:r>
              <a:rPr lang="en-US" sz="2600">
                <a:solidFill>
                  <a:srgbClr val="075465"/>
                </a:solidFill>
                <a:latin typeface="Calibri"/>
                <a:cs typeface="Calibri"/>
              </a:rPr>
              <a:t>Food and agriculture: options for change</a:t>
            </a:r>
            <a:endParaRPr lang="en-US" sz="2600">
              <a:solidFill>
                <a:srgbClr val="075465"/>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604187" y="1200150"/>
            <a:ext cx="7140924" cy="3818914"/>
          </a:xfrm>
        </p:spPr>
        <p:txBody>
          <a:bodyPr vert="horz" lIns="91440" tIns="45720" rIns="91440" bIns="45720" anchor="t">
            <a:normAutofit/>
          </a:bodyPr>
          <a:lstStyle/>
          <a:p>
            <a:pPr>
              <a:lnSpc>
                <a:spcPct val="90000"/>
              </a:lnSpc>
              <a:spcAft>
                <a:spcPts val="600"/>
              </a:spcAft>
            </a:pPr>
            <a:r>
              <a:rPr lang="en-US" sz="2400">
                <a:latin typeface="Calibri"/>
                <a:cs typeface="Calibri"/>
              </a:rPr>
              <a:t>Levels of solutions</a:t>
            </a:r>
          </a:p>
          <a:p>
            <a:pPr lvl="1"/>
            <a:r>
              <a:rPr lang="en-CA" sz="2000">
                <a:latin typeface="Calibri"/>
                <a:cs typeface="Calibri"/>
              </a:rPr>
              <a:t>Level 2: starting to happen</a:t>
            </a:r>
            <a:endParaRPr lang="en-GB" sz="2000">
              <a:latin typeface="Calibri"/>
              <a:cs typeface="Calibri"/>
            </a:endParaRPr>
          </a:p>
          <a:p>
            <a:pPr marL="754380" indent="-285750"/>
            <a:r>
              <a:rPr lang="en-GB" sz="1800">
                <a:latin typeface="Calibri"/>
                <a:cs typeface="Calibri"/>
              </a:rPr>
              <a:t>solutions that rely on existing ideas and infrastructure but </a:t>
            </a:r>
            <a:br>
              <a:rPr lang="en-US"/>
            </a:br>
            <a:r>
              <a:rPr lang="en-GB" sz="1800" b="1">
                <a:latin typeface="Calibri"/>
                <a:cs typeface="Calibri"/>
              </a:rPr>
              <a:t>needs more momentum</a:t>
            </a:r>
            <a:r>
              <a:rPr lang="en-GB" sz="1800">
                <a:latin typeface="Calibri"/>
                <a:cs typeface="Calibri"/>
              </a:rPr>
              <a:t> to scale u</a:t>
            </a:r>
            <a:r>
              <a:rPr lang="en-GB" sz="2000">
                <a:latin typeface="Calibri"/>
                <a:cs typeface="Calibri"/>
              </a:rPr>
              <a:t>p</a:t>
            </a:r>
            <a:endParaRPr lang="en-GB" sz="2000" i="1">
              <a:latin typeface="Calibri"/>
              <a:cs typeface="Calibri"/>
            </a:endParaRPr>
          </a:p>
          <a:p>
            <a:pPr marL="994410" lvl="1" indent="-285750"/>
            <a:endParaRPr lang="en-GB" sz="1425">
              <a:effectLst/>
              <a:latin typeface="Calibri" panose="020F0502020204030204" pitchFamily="34" charset="0"/>
              <a:ea typeface="Times New Roman" panose="02020603050405020304" pitchFamily="18" charset="0"/>
              <a:cs typeface="Times New Roman" panose="02020603050405020304" pitchFamily="18" charset="0"/>
            </a:endParaRPr>
          </a:p>
          <a:p>
            <a:pPr marL="274320" lvl="1" indent="0">
              <a:lnSpc>
                <a:spcPct val="90000"/>
              </a:lnSpc>
              <a:spcAft>
                <a:spcPts val="600"/>
              </a:spcAft>
              <a:buNone/>
            </a:pPr>
            <a:r>
              <a:rPr lang="en-GB" sz="1800">
                <a:latin typeface="+mj-lt"/>
                <a:cs typeface="Calibri"/>
              </a:rPr>
              <a:t>"There's more of an opportunity for horticulture and the Welsh Government have been doing a lot on this [but] there is more that can be done... we could be moving a lot higher [percentage of horticulture] and that would mean that you would actually see fruit and veg growing in your fields in the in Wales." - Amber</a:t>
            </a:r>
            <a:endParaRPr lang="en-GB" sz="1800"/>
          </a:p>
          <a:p>
            <a:pPr lvl="1"/>
            <a:endParaRPr lang="en-GB">
              <a:latin typeface="+mj-lt"/>
            </a:endParaRPr>
          </a:p>
          <a:p>
            <a:pPr marL="274320" lvl="1" indent="0">
              <a:buNone/>
            </a:pPr>
            <a:endParaRPr lang="en-GB">
              <a:latin typeface="+mj-lt"/>
            </a:endParaRPr>
          </a:p>
        </p:txBody>
      </p:sp>
    </p:spTree>
    <p:extLst>
      <p:ext uri="{BB962C8B-B14F-4D97-AF65-F5344CB8AC3E}">
        <p14:creationId xmlns:p14="http://schemas.microsoft.com/office/powerpoint/2010/main" val="1114078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vert="horz" lIns="91440" tIns="45720" rIns="91440" bIns="45720" anchor="ctr">
            <a:normAutofit/>
          </a:bodyPr>
          <a:lstStyle/>
          <a:p>
            <a:r>
              <a:rPr lang="en-US" sz="2600">
                <a:solidFill>
                  <a:srgbClr val="075465"/>
                </a:solidFill>
                <a:latin typeface="Calibri"/>
                <a:cs typeface="Calibri"/>
              </a:rPr>
              <a:t>Food and agriculture: options for change</a:t>
            </a:r>
            <a:endParaRPr lang="en-US" sz="2600">
              <a:solidFill>
                <a:srgbClr val="075465"/>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604187" y="1200150"/>
            <a:ext cx="6771647" cy="3818914"/>
          </a:xfrm>
        </p:spPr>
        <p:txBody>
          <a:bodyPr vert="horz" lIns="91440" tIns="45720" rIns="91440" bIns="45720" anchor="t">
            <a:normAutofit/>
          </a:bodyPr>
          <a:lstStyle/>
          <a:p>
            <a:pPr>
              <a:lnSpc>
                <a:spcPct val="90000"/>
              </a:lnSpc>
              <a:spcAft>
                <a:spcPts val="600"/>
              </a:spcAft>
            </a:pPr>
            <a:r>
              <a:rPr lang="en-US" sz="2400">
                <a:latin typeface="Calibri"/>
                <a:cs typeface="Calibri"/>
              </a:rPr>
              <a:t>Levels of solutions</a:t>
            </a:r>
          </a:p>
          <a:p>
            <a:pPr lvl="1"/>
            <a:r>
              <a:rPr lang="en-CA" sz="2000">
                <a:latin typeface="Calibri"/>
                <a:cs typeface="Calibri"/>
              </a:rPr>
              <a:t>Level 3: not yet happening</a:t>
            </a:r>
            <a:endParaRPr lang="en-GB" sz="2000">
              <a:latin typeface="Calibri"/>
              <a:cs typeface="Calibri"/>
            </a:endParaRPr>
          </a:p>
          <a:p>
            <a:pPr marL="754380" indent="-285750"/>
            <a:r>
              <a:rPr lang="en-GB" sz="1800" b="1">
                <a:latin typeface="Calibri"/>
                <a:cs typeface="Calibri"/>
              </a:rPr>
              <a:t>exploratory solutions</a:t>
            </a:r>
            <a:r>
              <a:rPr lang="en-GB" sz="1800">
                <a:latin typeface="Calibri"/>
                <a:cs typeface="Calibri"/>
              </a:rPr>
              <a:t> for which conditions and support are not yet in place</a:t>
            </a:r>
          </a:p>
          <a:p>
            <a:pPr marL="994410" lvl="1" indent="-285750"/>
            <a:endParaRPr lang="en-GB" sz="1425">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r>
              <a:rPr lang="en-GB" sz="1800">
                <a:latin typeface="+mj-lt"/>
                <a:cs typeface="Calibri"/>
              </a:rPr>
              <a:t>"We need to tackle bigger issues in society like the cost of housing... because until we're not spending a fortune on everything else, we're going to try and find the cheapest food, because we can't afford [alternatives]. ... It's not going to come without a whole change in how and what we value as a society." - Jams</a:t>
            </a:r>
            <a:endParaRPr lang="en-GB" sz="1800">
              <a:cs typeface="Calibri" panose="020F0502020204030204" pitchFamily="34" charset="0"/>
            </a:endParaRPr>
          </a:p>
          <a:p>
            <a:pPr lvl="1"/>
            <a:endParaRPr lang="en-GB">
              <a:latin typeface="+mj-lt"/>
            </a:endParaRPr>
          </a:p>
          <a:p>
            <a:pPr marL="274320" lvl="1" indent="0">
              <a:buNone/>
            </a:pPr>
            <a:endParaRPr lang="en-GB">
              <a:latin typeface="+mj-lt"/>
            </a:endParaRPr>
          </a:p>
        </p:txBody>
      </p:sp>
    </p:spTree>
    <p:extLst>
      <p:ext uri="{BB962C8B-B14F-4D97-AF65-F5344CB8AC3E}">
        <p14:creationId xmlns:p14="http://schemas.microsoft.com/office/powerpoint/2010/main" val="3402310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vert="horz" lIns="91440" tIns="45720" rIns="91440" bIns="45720" anchor="ctr">
            <a:normAutofit/>
          </a:bodyPr>
          <a:lstStyle/>
          <a:p>
            <a:r>
              <a:rPr lang="en-US" sz="2600">
                <a:solidFill>
                  <a:srgbClr val="075465"/>
                </a:solidFill>
                <a:latin typeface="Calibri"/>
                <a:cs typeface="Calibri"/>
              </a:rPr>
              <a:t>Solutions and positive approaches</a:t>
            </a: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604187" y="1200150"/>
            <a:ext cx="7272808" cy="3818914"/>
          </a:xfrm>
        </p:spPr>
        <p:txBody>
          <a:bodyPr vert="horz" lIns="91440" tIns="45720" rIns="91440" bIns="45720" anchor="t">
            <a:normAutofit/>
          </a:bodyPr>
          <a:lstStyle/>
          <a:p>
            <a:pPr marL="274320" lvl="1" indent="0">
              <a:lnSpc>
                <a:spcPct val="90000"/>
              </a:lnSpc>
              <a:spcAft>
                <a:spcPts val="600"/>
              </a:spcAft>
              <a:buNone/>
            </a:pPr>
            <a:r>
              <a:rPr lang="en-US" sz="1900">
                <a:latin typeface="Calibri"/>
                <a:cs typeface="Calibri"/>
              </a:rPr>
              <a:t>Think about what positive change might look like: </a:t>
            </a:r>
            <a:br>
              <a:rPr lang="en-US" sz="1900">
                <a:latin typeface="Calibri"/>
                <a:cs typeface="Calibri"/>
              </a:rPr>
            </a:br>
            <a:r>
              <a:rPr lang="en-US" sz="1900" b="1">
                <a:latin typeface="Calibri"/>
                <a:cs typeface="Calibri"/>
              </a:rPr>
              <a:t>what </a:t>
            </a:r>
            <a:r>
              <a:rPr lang="en-US" sz="1900">
                <a:latin typeface="Calibri"/>
                <a:cs typeface="Calibri"/>
              </a:rPr>
              <a:t>are the solutions and </a:t>
            </a:r>
            <a:r>
              <a:rPr lang="en-US" sz="1900" b="1">
                <a:latin typeface="Calibri"/>
                <a:cs typeface="Calibri"/>
              </a:rPr>
              <a:t>how </a:t>
            </a:r>
            <a:r>
              <a:rPr lang="en-US" sz="1900">
                <a:latin typeface="Calibri"/>
                <a:cs typeface="Calibri"/>
              </a:rPr>
              <a:t>to make them happen?</a:t>
            </a:r>
            <a:br>
              <a:rPr lang="en-US" sz="1900">
                <a:latin typeface="Calibri"/>
                <a:cs typeface="Calibri"/>
              </a:rPr>
            </a:br>
            <a:endParaRPr lang="en-US" sz="1900" b="1">
              <a:latin typeface="Calibri"/>
              <a:cs typeface="Calibri"/>
            </a:endParaRPr>
          </a:p>
          <a:p>
            <a:pPr lvl="1">
              <a:lnSpc>
                <a:spcPct val="90000"/>
              </a:lnSpc>
              <a:spcAft>
                <a:spcPts val="600"/>
              </a:spcAft>
            </a:pPr>
            <a:r>
              <a:rPr lang="en-US" sz="1900">
                <a:latin typeface="Calibri"/>
                <a:cs typeface="Calibri"/>
              </a:rPr>
              <a:t>Could be 'level 1': already happening – how to scale up?</a:t>
            </a:r>
          </a:p>
          <a:p>
            <a:pPr lvl="1">
              <a:lnSpc>
                <a:spcPct val="90000"/>
              </a:lnSpc>
              <a:spcAft>
                <a:spcPts val="600"/>
              </a:spcAft>
            </a:pPr>
            <a:r>
              <a:rPr lang="en-US" sz="1900">
                <a:latin typeface="Calibri"/>
                <a:cs typeface="Calibri"/>
              </a:rPr>
              <a:t>Could be 'level 2': starting to happen – how to enable more?</a:t>
            </a:r>
          </a:p>
          <a:p>
            <a:pPr lvl="1">
              <a:lnSpc>
                <a:spcPct val="90000"/>
              </a:lnSpc>
              <a:spcAft>
                <a:spcPts val="600"/>
              </a:spcAft>
            </a:pPr>
            <a:r>
              <a:rPr lang="en-US" sz="1900">
                <a:latin typeface="Calibri"/>
                <a:cs typeface="Calibri"/>
              </a:rPr>
              <a:t>Could be 'level 3': exploratory – how to aim for bigger change?</a:t>
            </a:r>
          </a:p>
          <a:p>
            <a:pPr lvl="1">
              <a:lnSpc>
                <a:spcPct val="90000"/>
              </a:lnSpc>
              <a:spcAft>
                <a:spcPts val="600"/>
              </a:spcAft>
            </a:pPr>
            <a:endParaRPr lang="en-US" sz="1900">
              <a:latin typeface="Calibri"/>
              <a:ea typeface="Times New Roman" panose="02020603050405020304" pitchFamily="18" charset="0"/>
              <a:cs typeface="Calibri"/>
            </a:endParaRPr>
          </a:p>
          <a:p>
            <a:pPr marL="274320" lvl="1" indent="0">
              <a:lnSpc>
                <a:spcPct val="90000"/>
              </a:lnSpc>
              <a:spcAft>
                <a:spcPts val="600"/>
              </a:spcAft>
              <a:buNone/>
            </a:pPr>
            <a:endParaRPr lang="en-US" sz="1900">
              <a:effectLst/>
              <a:latin typeface="Calibri" panose="020F0502020204030204" pitchFamily="34" charset="0"/>
              <a:ea typeface="Times New Roman" panose="02020603050405020304" pitchFamily="18" charset="0"/>
              <a:cs typeface="Calibri"/>
            </a:endParaRPr>
          </a:p>
          <a:p>
            <a:pPr marL="994410" lvl="1" indent="-285750"/>
            <a:endParaRPr lang="en-GB" sz="1425">
              <a:cs typeface="Times New Roman" panose="02020603050405020304" pitchFamily="18" charset="0"/>
            </a:endParaRPr>
          </a:p>
          <a:p>
            <a:pPr lvl="1">
              <a:lnSpc>
                <a:spcPct val="90000"/>
              </a:lnSpc>
              <a:spcAft>
                <a:spcPts val="600"/>
              </a:spcAft>
            </a:pPr>
            <a:endParaRPr lang="en-GB">
              <a:latin typeface="+mj-lt"/>
              <a:cs typeface="Calibri"/>
            </a:endParaRPr>
          </a:p>
          <a:p>
            <a:pPr lvl="1"/>
            <a:endParaRPr lang="en-GB">
              <a:latin typeface="+mj-lt"/>
              <a:cs typeface="Calibri"/>
            </a:endParaRPr>
          </a:p>
          <a:p>
            <a:pPr marL="274320" lvl="1" indent="0">
              <a:buNone/>
            </a:pPr>
            <a:endParaRPr lang="en-GB">
              <a:latin typeface="+mj-lt"/>
              <a:cs typeface="Calibri"/>
            </a:endParaRPr>
          </a:p>
        </p:txBody>
      </p:sp>
    </p:spTree>
    <p:extLst>
      <p:ext uri="{BB962C8B-B14F-4D97-AF65-F5344CB8AC3E}">
        <p14:creationId xmlns:p14="http://schemas.microsoft.com/office/powerpoint/2010/main" val="35640296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vert="horz" lIns="91440" tIns="45720" rIns="91440" bIns="45720" anchor="ctr">
            <a:normAutofit/>
          </a:bodyPr>
          <a:lstStyle/>
          <a:p>
            <a:r>
              <a:rPr lang="en-US" sz="2600">
                <a:solidFill>
                  <a:srgbClr val="075465"/>
                </a:solidFill>
                <a:latin typeface="Calibri"/>
                <a:cs typeface="Calibri"/>
              </a:rPr>
              <a:t>Solutions and positive approaches</a:t>
            </a: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604187" y="1200150"/>
            <a:ext cx="7536577" cy="3818914"/>
          </a:xfrm>
        </p:spPr>
        <p:txBody>
          <a:bodyPr vert="horz" lIns="91440" tIns="45720" rIns="91440" bIns="45720" anchor="t">
            <a:normAutofit/>
          </a:bodyPr>
          <a:lstStyle/>
          <a:p>
            <a:pPr marL="274320" lvl="1" indent="0">
              <a:lnSpc>
                <a:spcPct val="90000"/>
              </a:lnSpc>
              <a:spcAft>
                <a:spcPts val="600"/>
              </a:spcAft>
              <a:buNone/>
            </a:pPr>
            <a:r>
              <a:rPr lang="en-US" sz="1900">
                <a:latin typeface="Calibri"/>
                <a:cs typeface="Calibri"/>
              </a:rPr>
              <a:t>Think about what positive change might look like: </a:t>
            </a:r>
            <a:br>
              <a:rPr lang="en-US" sz="1900">
                <a:latin typeface="Calibri"/>
                <a:cs typeface="Calibri"/>
              </a:rPr>
            </a:br>
            <a:r>
              <a:rPr lang="en-US" sz="1900" b="1">
                <a:latin typeface="Calibri"/>
                <a:cs typeface="Calibri"/>
              </a:rPr>
              <a:t>what </a:t>
            </a:r>
            <a:r>
              <a:rPr lang="en-US" sz="1900">
                <a:latin typeface="Calibri"/>
                <a:cs typeface="Calibri"/>
              </a:rPr>
              <a:t>are the solutions and </a:t>
            </a:r>
            <a:r>
              <a:rPr lang="en-US" sz="1900" b="1">
                <a:latin typeface="Calibri"/>
                <a:cs typeface="Calibri"/>
              </a:rPr>
              <a:t>how </a:t>
            </a:r>
            <a:r>
              <a:rPr lang="en-US" sz="1900">
                <a:latin typeface="Calibri"/>
                <a:cs typeface="Calibri"/>
              </a:rPr>
              <a:t>to make them happen?</a:t>
            </a:r>
            <a:br>
              <a:rPr lang="en-US" sz="1900">
                <a:latin typeface="Calibri"/>
                <a:cs typeface="Calibri"/>
              </a:rPr>
            </a:br>
            <a:endParaRPr lang="en-US" sz="1900" b="1">
              <a:latin typeface="Calibri"/>
              <a:cs typeface="Calibri"/>
            </a:endParaRPr>
          </a:p>
          <a:p>
            <a:pPr marL="274320" lvl="1" indent="0">
              <a:lnSpc>
                <a:spcPct val="90000"/>
              </a:lnSpc>
              <a:spcAft>
                <a:spcPts val="600"/>
              </a:spcAft>
              <a:buNone/>
            </a:pPr>
            <a:r>
              <a:rPr lang="en-US" sz="1900">
                <a:latin typeface="Calibri"/>
                <a:ea typeface="Times New Roman" panose="02020603050405020304" pitchFamily="18" charset="0"/>
                <a:cs typeface="Calibri"/>
              </a:rPr>
              <a:t>Please share...</a:t>
            </a:r>
            <a:endParaRPr lang="en-US" sz="1900">
              <a:ea typeface="Times New Roman" panose="02020603050405020304" pitchFamily="18" charset="0"/>
              <a:cs typeface="Calibri"/>
            </a:endParaRPr>
          </a:p>
          <a:p>
            <a:pPr lvl="1">
              <a:lnSpc>
                <a:spcPct val="90000"/>
              </a:lnSpc>
              <a:spcAft>
                <a:spcPts val="600"/>
              </a:spcAft>
            </a:pPr>
            <a:r>
              <a:rPr lang="en-US" sz="1900" b="1">
                <a:latin typeface="Calibri"/>
                <a:ea typeface="Times New Roman" panose="02020603050405020304" pitchFamily="18" charset="0"/>
                <a:cs typeface="Calibri"/>
              </a:rPr>
              <a:t>Examples </a:t>
            </a:r>
            <a:r>
              <a:rPr lang="en-US" sz="1900">
                <a:latin typeface="Calibri"/>
                <a:ea typeface="Times New Roman" panose="02020603050405020304" pitchFamily="18" charset="0"/>
                <a:cs typeface="Calibri"/>
              </a:rPr>
              <a:t>of good practice: projects, initiatives, ideas, personal stories</a:t>
            </a:r>
            <a:endParaRPr lang="en-US" sz="1900">
              <a:effectLst/>
              <a:latin typeface="Calibri" panose="020F0502020204030204" pitchFamily="34" charset="0"/>
              <a:ea typeface="Times New Roman" panose="02020603050405020304" pitchFamily="18" charset="0"/>
              <a:cs typeface="Calibri"/>
            </a:endParaRPr>
          </a:p>
          <a:p>
            <a:pPr lvl="1">
              <a:lnSpc>
                <a:spcPct val="90000"/>
              </a:lnSpc>
              <a:spcAft>
                <a:spcPts val="600"/>
              </a:spcAft>
            </a:pPr>
            <a:r>
              <a:rPr lang="en-US" sz="1900">
                <a:latin typeface="Calibri"/>
                <a:cs typeface="Calibri"/>
              </a:rPr>
              <a:t>Things </a:t>
            </a:r>
            <a:r>
              <a:rPr lang="en-US" sz="1900" b="1">
                <a:latin typeface="Calibri"/>
                <a:cs typeface="Calibri"/>
              </a:rPr>
              <a:t>you would like to see</a:t>
            </a:r>
            <a:r>
              <a:rPr lang="en-US" sz="1900">
                <a:latin typeface="Calibri"/>
                <a:cs typeface="Calibri"/>
              </a:rPr>
              <a:t> happen – whether basic and practical or bigger-picture ideas</a:t>
            </a:r>
            <a:endParaRPr lang="en-US" sz="1900">
              <a:cs typeface="Calibri"/>
            </a:endParaRPr>
          </a:p>
          <a:p>
            <a:pPr lvl="1">
              <a:lnSpc>
                <a:spcPct val="90000"/>
              </a:lnSpc>
              <a:spcAft>
                <a:spcPts val="600"/>
              </a:spcAft>
            </a:pPr>
            <a:r>
              <a:rPr lang="en-US" sz="1900">
                <a:latin typeface="Calibri"/>
                <a:cs typeface="Calibri"/>
              </a:rPr>
              <a:t>Approaches and solutions </a:t>
            </a:r>
            <a:r>
              <a:rPr lang="en-US" sz="1900" b="1">
                <a:latin typeface="Calibri"/>
                <a:cs typeface="Calibri"/>
              </a:rPr>
              <a:t>relating to main themes</a:t>
            </a:r>
            <a:r>
              <a:rPr lang="en-US" sz="1900">
                <a:latin typeface="Calibri"/>
                <a:cs typeface="Calibri"/>
              </a:rPr>
              <a:t>, though also across food and agriculture as a whole</a:t>
            </a:r>
            <a:endParaRPr lang="en-US" sz="1900">
              <a:cs typeface="Calibri"/>
            </a:endParaRPr>
          </a:p>
          <a:p>
            <a:pPr lvl="1">
              <a:lnSpc>
                <a:spcPct val="90000"/>
              </a:lnSpc>
              <a:spcAft>
                <a:spcPts val="600"/>
              </a:spcAft>
            </a:pPr>
            <a:endParaRPr lang="en-US" sz="1900">
              <a:cs typeface="Calibri"/>
            </a:endParaRPr>
          </a:p>
          <a:p>
            <a:pPr lvl="1">
              <a:lnSpc>
                <a:spcPct val="90000"/>
              </a:lnSpc>
              <a:spcAft>
                <a:spcPts val="600"/>
              </a:spcAft>
            </a:pPr>
            <a:r>
              <a:rPr lang="en-US" sz="1900">
                <a:latin typeface="Calibri"/>
                <a:cs typeface="Calibri"/>
              </a:rPr>
              <a:t>This week's discussion usually is more difficult than week 1...</a:t>
            </a:r>
            <a:endParaRPr lang="en-US" sz="1900">
              <a:cs typeface="Calibri"/>
            </a:endParaRPr>
          </a:p>
          <a:p>
            <a:pPr lvl="1">
              <a:lnSpc>
                <a:spcPct val="90000"/>
              </a:lnSpc>
              <a:spcAft>
                <a:spcPts val="600"/>
              </a:spcAft>
            </a:pPr>
            <a:endParaRPr lang="en-US" sz="1900">
              <a:cs typeface="Calibri"/>
            </a:endParaRPr>
          </a:p>
          <a:p>
            <a:pPr lvl="1">
              <a:lnSpc>
                <a:spcPct val="90000"/>
              </a:lnSpc>
              <a:spcAft>
                <a:spcPts val="600"/>
              </a:spcAft>
            </a:pPr>
            <a:endParaRPr lang="en-US" sz="1900">
              <a:cs typeface="Calibri"/>
            </a:endParaRPr>
          </a:p>
          <a:p>
            <a:pPr lvl="1">
              <a:lnSpc>
                <a:spcPct val="90000"/>
              </a:lnSpc>
              <a:spcAft>
                <a:spcPts val="600"/>
              </a:spcAft>
            </a:pPr>
            <a:endParaRPr lang="en-US" sz="1900">
              <a:cs typeface="Calibri"/>
            </a:endParaRPr>
          </a:p>
          <a:p>
            <a:pPr lvl="1">
              <a:lnSpc>
                <a:spcPct val="90000"/>
              </a:lnSpc>
              <a:spcAft>
                <a:spcPts val="600"/>
              </a:spcAft>
            </a:pPr>
            <a:endParaRPr lang="en-US" sz="1900">
              <a:cs typeface="Calibri"/>
            </a:endParaRPr>
          </a:p>
          <a:p>
            <a:pPr lvl="1">
              <a:lnSpc>
                <a:spcPct val="90000"/>
              </a:lnSpc>
              <a:spcAft>
                <a:spcPts val="600"/>
              </a:spcAft>
            </a:pPr>
            <a:endParaRPr lang="en-US" sz="1900">
              <a:cs typeface="Calibri"/>
            </a:endParaRPr>
          </a:p>
          <a:p>
            <a:pPr marL="994410" lvl="1" indent="-285750"/>
            <a:endParaRPr lang="en-GB" sz="1425">
              <a:cs typeface="Times New Roman" panose="02020603050405020304" pitchFamily="18" charset="0"/>
            </a:endParaRPr>
          </a:p>
          <a:p>
            <a:pPr lvl="1">
              <a:lnSpc>
                <a:spcPct val="90000"/>
              </a:lnSpc>
              <a:spcAft>
                <a:spcPts val="600"/>
              </a:spcAft>
            </a:pPr>
            <a:endParaRPr lang="en-GB">
              <a:latin typeface="+mj-lt"/>
              <a:cs typeface="Calibri"/>
            </a:endParaRPr>
          </a:p>
          <a:p>
            <a:pPr lvl="1"/>
            <a:endParaRPr lang="en-GB">
              <a:latin typeface="+mj-lt"/>
              <a:cs typeface="Calibri"/>
            </a:endParaRPr>
          </a:p>
          <a:p>
            <a:pPr marL="274320" lvl="1" indent="0">
              <a:buNone/>
            </a:pPr>
            <a:endParaRPr lang="en-GB">
              <a:latin typeface="+mj-lt"/>
              <a:cs typeface="Calibri"/>
            </a:endParaRPr>
          </a:p>
        </p:txBody>
      </p:sp>
    </p:spTree>
    <p:extLst>
      <p:ext uri="{BB962C8B-B14F-4D97-AF65-F5344CB8AC3E}">
        <p14:creationId xmlns:p14="http://schemas.microsoft.com/office/powerpoint/2010/main" val="4010978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a:normAutofit/>
          </a:bodyPr>
          <a:lstStyle/>
          <a:p>
            <a:r>
              <a:rPr lang="en-GB" sz="2800"/>
              <a:t>Using Mural - Online whiteboard </a:t>
            </a: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461619" y="1177381"/>
            <a:ext cx="8372111" cy="3551420"/>
          </a:xfrm>
        </p:spPr>
        <p:txBody>
          <a:bodyPr>
            <a:normAutofit fontScale="85000" lnSpcReduction="20000"/>
          </a:bodyPr>
          <a:lstStyle/>
          <a:p>
            <a:pPr>
              <a:lnSpc>
                <a:spcPct val="90000"/>
              </a:lnSpc>
              <a:spcAft>
                <a:spcPts val="600"/>
              </a:spcAft>
            </a:pPr>
            <a:endParaRPr lang="en-US"/>
          </a:p>
          <a:p>
            <a:pPr>
              <a:lnSpc>
                <a:spcPct val="90000"/>
              </a:lnSpc>
              <a:spcAft>
                <a:spcPts val="600"/>
              </a:spcAft>
            </a:pPr>
            <a:r>
              <a:rPr lang="en-US"/>
              <a:t>Not required but can help with discussion, recording ideas</a:t>
            </a:r>
          </a:p>
          <a:p>
            <a:pPr lvl="1">
              <a:lnSpc>
                <a:spcPct val="90000"/>
              </a:lnSpc>
              <a:spcAft>
                <a:spcPts val="600"/>
              </a:spcAft>
            </a:pPr>
            <a:r>
              <a:rPr lang="en-GB"/>
              <a:t>We will follow the different elements and pointers</a:t>
            </a:r>
          </a:p>
          <a:p>
            <a:pPr lvl="1">
              <a:lnSpc>
                <a:spcPct val="90000"/>
              </a:lnSpc>
              <a:spcAft>
                <a:spcPts val="600"/>
              </a:spcAft>
            </a:pPr>
            <a:r>
              <a:rPr lang="en-GB"/>
              <a:t>Also helps to record a thought if you think of something whilst others are speaking</a:t>
            </a:r>
          </a:p>
          <a:p>
            <a:pPr>
              <a:lnSpc>
                <a:spcPct val="90000"/>
              </a:lnSpc>
              <a:spcAft>
                <a:spcPts val="600"/>
              </a:spcAft>
            </a:pPr>
            <a:endParaRPr lang="en-US"/>
          </a:p>
          <a:p>
            <a:pPr>
              <a:lnSpc>
                <a:spcPct val="90000"/>
              </a:lnSpc>
              <a:spcAft>
                <a:spcPts val="600"/>
              </a:spcAft>
            </a:pPr>
            <a:r>
              <a:rPr lang="en-US"/>
              <a:t>Options:</a:t>
            </a:r>
          </a:p>
          <a:p>
            <a:pPr lvl="1">
              <a:lnSpc>
                <a:spcPct val="90000"/>
              </a:lnSpc>
              <a:spcAft>
                <a:spcPts val="600"/>
              </a:spcAft>
            </a:pPr>
            <a:r>
              <a:rPr lang="en-US"/>
              <a:t>Zoom and outline map are very useful!</a:t>
            </a:r>
          </a:p>
          <a:p>
            <a:pPr lvl="1">
              <a:lnSpc>
                <a:spcPct val="90000"/>
              </a:lnSpc>
              <a:spcAft>
                <a:spcPts val="600"/>
              </a:spcAft>
            </a:pPr>
            <a:r>
              <a:rPr lang="en-US"/>
              <a:t>Double-click in any blank circle, type thoughts (may need to zoom in with scroll)</a:t>
            </a:r>
          </a:p>
          <a:p>
            <a:pPr lvl="1">
              <a:lnSpc>
                <a:spcPct val="90000"/>
              </a:lnSpc>
              <a:spcAft>
                <a:spcPts val="600"/>
              </a:spcAft>
            </a:pPr>
            <a:r>
              <a:rPr lang="en-US"/>
              <a:t>Click on post-it note on top left, drag to whiteboard and type</a:t>
            </a:r>
          </a:p>
          <a:p>
            <a:pPr lvl="1">
              <a:lnSpc>
                <a:spcPct val="90000"/>
              </a:lnSpc>
              <a:spcAft>
                <a:spcPts val="600"/>
              </a:spcAft>
            </a:pPr>
            <a:r>
              <a:rPr lang="en-US"/>
              <a:t>Part of whiteboard for different areas </a:t>
            </a:r>
          </a:p>
          <a:p>
            <a:pPr lvl="1">
              <a:lnSpc>
                <a:spcPct val="90000"/>
              </a:lnSpc>
              <a:spcAft>
                <a:spcPts val="600"/>
              </a:spcAft>
            </a:pPr>
            <a:r>
              <a:rPr lang="en-US"/>
              <a:t>If it doesn’t work for you, you can use zoom chat instead</a:t>
            </a:r>
          </a:p>
          <a:p>
            <a:pPr>
              <a:lnSpc>
                <a:spcPct val="90000"/>
              </a:lnSpc>
              <a:spcAft>
                <a:spcPts val="600"/>
              </a:spcAft>
            </a:pPr>
            <a:endParaRPr lang="en-US" i="1">
              <a:latin typeface="+mj-lt"/>
            </a:endParaRPr>
          </a:p>
          <a:p>
            <a:pPr>
              <a:lnSpc>
                <a:spcPct val="90000"/>
              </a:lnSpc>
              <a:spcAft>
                <a:spcPts val="600"/>
              </a:spcAft>
            </a:pPr>
            <a:endParaRPr lang="en-GB" i="1">
              <a:latin typeface="+mj-lt"/>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6269" y="3977727"/>
            <a:ext cx="952500" cy="962025"/>
          </a:xfrm>
          <a:prstGeom prst="rect">
            <a:avLst/>
          </a:prstGeom>
        </p:spPr>
      </p:pic>
    </p:spTree>
    <p:extLst>
      <p:ext uri="{BB962C8B-B14F-4D97-AF65-F5344CB8AC3E}">
        <p14:creationId xmlns:p14="http://schemas.microsoft.com/office/powerpoint/2010/main" val="2013364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vert="horz" lIns="91440" tIns="45720" rIns="91440" bIns="45720" anchor="ctr">
            <a:normAutofit/>
          </a:bodyPr>
          <a:lstStyle/>
          <a:p>
            <a:r>
              <a:rPr lang="en-US" sz="2600">
                <a:solidFill>
                  <a:srgbClr val="075465"/>
                </a:solidFill>
                <a:latin typeface="Calibri"/>
                <a:cs typeface="Calibri"/>
              </a:rPr>
              <a:t>Conditions for change</a:t>
            </a:r>
            <a:endParaRPr lang="en-US" sz="2600">
              <a:solidFill>
                <a:srgbClr val="075465"/>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242260"/>
            <a:ext cx="6242856" cy="3901240"/>
          </a:xfrm>
          <a:prstGeom prst="rect">
            <a:avLst/>
          </a:prstGeom>
        </p:spPr>
      </p:pic>
      <p:sp>
        <p:nvSpPr>
          <p:cNvPr id="5" name="TextBox 4"/>
          <p:cNvSpPr txBox="1"/>
          <p:nvPr/>
        </p:nvSpPr>
        <p:spPr>
          <a:xfrm>
            <a:off x="6966809" y="4285805"/>
            <a:ext cx="2179423" cy="646331"/>
          </a:xfrm>
          <a:prstGeom prst="rect">
            <a:avLst/>
          </a:prstGeom>
          <a:noFill/>
        </p:spPr>
        <p:txBody>
          <a:bodyPr wrap="square" rtlCol="0">
            <a:spAutoFit/>
          </a:bodyPr>
          <a:lstStyle/>
          <a:p>
            <a:r>
              <a:rPr lang="en-GB"/>
              <a:t>Credit: FSG (2018); Hot or Cool (2021)</a:t>
            </a:r>
          </a:p>
        </p:txBody>
      </p:sp>
    </p:spTree>
    <p:extLst>
      <p:ext uri="{BB962C8B-B14F-4D97-AF65-F5344CB8AC3E}">
        <p14:creationId xmlns:p14="http://schemas.microsoft.com/office/powerpoint/2010/main" val="3539636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a:normAutofit/>
          </a:bodyPr>
          <a:lstStyle/>
          <a:p>
            <a:r>
              <a:rPr lang="en-US" sz="2600">
                <a:solidFill>
                  <a:srgbClr val="075465"/>
                </a:solidFill>
                <a:latin typeface="Calibri" panose="020F0502020204030204" pitchFamily="34" charset="0"/>
                <a:cs typeface="Calibri" panose="020F0502020204030204" pitchFamily="34" charset="0"/>
              </a:rPr>
              <a:t>Six conditions for systemic change</a:t>
            </a: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pic>
        <p:nvPicPr>
          <p:cNvPr id="4" name="Picture 3"/>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056746" y="1293707"/>
            <a:ext cx="3087254" cy="1929890"/>
          </a:xfrm>
          <a:prstGeom prst="rect">
            <a:avLst/>
          </a:prstGeom>
        </p:spPr>
      </p:pic>
      <p:sp>
        <p:nvSpPr>
          <p:cNvPr id="8"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198799" y="1330316"/>
            <a:ext cx="8712863" cy="4409786"/>
          </a:xfrm>
        </p:spPr>
        <p:txBody>
          <a:bodyPr vert="horz" lIns="91440" tIns="45720" rIns="91440" bIns="45720" anchor="t">
            <a:normAutofit/>
          </a:bodyPr>
          <a:lstStyle/>
          <a:p>
            <a:pPr>
              <a:lnSpc>
                <a:spcPct val="90000"/>
              </a:lnSpc>
              <a:spcAft>
                <a:spcPts val="600"/>
              </a:spcAft>
            </a:pPr>
            <a:r>
              <a:rPr lang="en-US" sz="2000" b="1">
                <a:latin typeface="Calibri"/>
                <a:cs typeface="Calibri"/>
              </a:rPr>
              <a:t>Policies</a:t>
            </a:r>
            <a:r>
              <a:rPr lang="en-US" sz="2000">
                <a:latin typeface="Calibri"/>
                <a:cs typeface="Calibri"/>
              </a:rPr>
              <a:t>: rules, regulations, laws, priorities</a:t>
            </a:r>
          </a:p>
          <a:p>
            <a:pPr>
              <a:lnSpc>
                <a:spcPct val="90000"/>
              </a:lnSpc>
              <a:spcAft>
                <a:spcPts val="600"/>
              </a:spcAft>
            </a:pPr>
            <a:r>
              <a:rPr lang="en-US" sz="2000" b="1">
                <a:latin typeface="Calibri"/>
                <a:cs typeface="Calibri"/>
              </a:rPr>
              <a:t>Practices</a:t>
            </a:r>
            <a:r>
              <a:rPr lang="en-US" sz="2000">
                <a:latin typeface="Calibri"/>
                <a:cs typeface="Calibri"/>
              </a:rPr>
              <a:t>: activities, routines and shared habits</a:t>
            </a:r>
          </a:p>
          <a:p>
            <a:pPr>
              <a:lnSpc>
                <a:spcPct val="90000"/>
              </a:lnSpc>
              <a:spcAft>
                <a:spcPts val="600"/>
              </a:spcAft>
            </a:pPr>
            <a:r>
              <a:rPr lang="en-US" sz="2000" b="1">
                <a:latin typeface="Calibri"/>
                <a:cs typeface="Calibri"/>
              </a:rPr>
              <a:t>Resource flows</a:t>
            </a:r>
            <a:r>
              <a:rPr lang="en-US" sz="2000">
                <a:latin typeface="Calibri"/>
                <a:cs typeface="Calibri"/>
              </a:rPr>
              <a:t>: allocation of money, people, knowledge</a:t>
            </a:r>
          </a:p>
          <a:p>
            <a:pPr>
              <a:lnSpc>
                <a:spcPct val="90000"/>
              </a:lnSpc>
              <a:spcAft>
                <a:spcPts val="600"/>
              </a:spcAft>
            </a:pPr>
            <a:r>
              <a:rPr lang="en-US" sz="2000" b="1">
                <a:latin typeface="Calibri"/>
                <a:cs typeface="Calibri"/>
              </a:rPr>
              <a:t>Relationships</a:t>
            </a:r>
            <a:r>
              <a:rPr lang="en-US" sz="2000">
                <a:latin typeface="Calibri"/>
                <a:cs typeface="Calibri"/>
              </a:rPr>
              <a:t>: connections and communication between </a:t>
            </a:r>
            <a:br>
              <a:rPr lang="en-US" sz="2000"/>
            </a:br>
            <a:r>
              <a:rPr lang="en-US" sz="2000">
                <a:latin typeface="Calibri"/>
                <a:cs typeface="Calibri"/>
              </a:rPr>
              <a:t>people and groups </a:t>
            </a:r>
          </a:p>
          <a:p>
            <a:pPr>
              <a:lnSpc>
                <a:spcPct val="90000"/>
              </a:lnSpc>
              <a:spcAft>
                <a:spcPts val="600"/>
              </a:spcAft>
            </a:pPr>
            <a:r>
              <a:rPr lang="en-US" sz="2000" b="1">
                <a:latin typeface="Calibri"/>
                <a:cs typeface="Calibri"/>
              </a:rPr>
              <a:t>Power dynamics</a:t>
            </a:r>
            <a:r>
              <a:rPr lang="en-US" sz="2000">
                <a:latin typeface="Calibri"/>
                <a:cs typeface="Calibri"/>
              </a:rPr>
              <a:t>: decision-making power and authority; </a:t>
            </a:r>
            <a:br>
              <a:rPr lang="en-US" sz="2000">
                <a:latin typeface="Calibri"/>
                <a:cs typeface="Calibri"/>
              </a:rPr>
            </a:br>
            <a:r>
              <a:rPr lang="en-US" sz="2000">
                <a:latin typeface="Calibri"/>
                <a:cs typeface="Calibri"/>
              </a:rPr>
              <a:t>informal influences and power</a:t>
            </a:r>
          </a:p>
          <a:p>
            <a:pPr>
              <a:lnSpc>
                <a:spcPct val="90000"/>
              </a:lnSpc>
              <a:spcAft>
                <a:spcPts val="600"/>
              </a:spcAft>
            </a:pPr>
            <a:r>
              <a:rPr lang="en-US" sz="2000" b="1">
                <a:latin typeface="Calibri"/>
                <a:cs typeface="Calibri"/>
              </a:rPr>
              <a:t>Mental models</a:t>
            </a:r>
            <a:r>
              <a:rPr lang="en-US" sz="2000">
                <a:latin typeface="Calibri"/>
                <a:cs typeface="Calibri"/>
              </a:rPr>
              <a:t>: beliefs and assumptions; prominent ideas</a:t>
            </a:r>
          </a:p>
          <a:p>
            <a:endParaRPr lang="en-GB" sz="2000">
              <a:latin typeface="+mj-lt"/>
              <a:cs typeface="Calibri"/>
            </a:endParaRPr>
          </a:p>
          <a:p>
            <a:pPr lvl="1"/>
            <a:endParaRPr lang="en-GB" sz="1800">
              <a:latin typeface="+mj-lt"/>
              <a:cs typeface="Calibri"/>
            </a:endParaRPr>
          </a:p>
          <a:p>
            <a:pPr marL="274320" lvl="1" indent="0">
              <a:buNone/>
            </a:pPr>
            <a:endParaRPr lang="en-GB" sz="1800">
              <a:latin typeface="+mj-lt"/>
              <a:cs typeface="Calibri"/>
            </a:endParaRPr>
          </a:p>
        </p:txBody>
      </p:sp>
    </p:spTree>
    <p:extLst>
      <p:ext uri="{BB962C8B-B14F-4D97-AF65-F5344CB8AC3E}">
        <p14:creationId xmlns:p14="http://schemas.microsoft.com/office/powerpoint/2010/main" val="4030446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a:normAutofit/>
          </a:bodyPr>
          <a:lstStyle/>
          <a:p>
            <a:r>
              <a:rPr lang="en-US" sz="2600">
                <a:solidFill>
                  <a:srgbClr val="075465"/>
                </a:solidFill>
                <a:latin typeface="Calibri" panose="020F0502020204030204" pitchFamily="34" charset="0"/>
                <a:cs typeface="Calibri" panose="020F0502020204030204" pitchFamily="34" charset="0"/>
              </a:rPr>
              <a:t>Systemic change: Examples from Sessions</a:t>
            </a: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pic>
        <p:nvPicPr>
          <p:cNvPr id="4" name="Picture 3"/>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056746" y="1293707"/>
            <a:ext cx="3087254" cy="1929890"/>
          </a:xfrm>
          <a:prstGeom prst="rect">
            <a:avLst/>
          </a:prstGeom>
        </p:spPr>
      </p:pic>
      <p:sp>
        <p:nvSpPr>
          <p:cNvPr id="8"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146844" y="1650702"/>
            <a:ext cx="8712863" cy="4409786"/>
          </a:xfrm>
        </p:spPr>
        <p:txBody>
          <a:bodyPr vert="horz" lIns="91440" tIns="45720" rIns="91440" bIns="45720" anchor="t">
            <a:normAutofit/>
          </a:bodyPr>
          <a:lstStyle/>
          <a:p>
            <a:pPr>
              <a:lnSpc>
                <a:spcPct val="90000"/>
              </a:lnSpc>
              <a:spcAft>
                <a:spcPts val="600"/>
              </a:spcAft>
            </a:pPr>
            <a:r>
              <a:rPr lang="en-US" sz="1800" b="1">
                <a:latin typeface="Calibri"/>
                <a:cs typeface="Calibri"/>
              </a:rPr>
              <a:t>Policies</a:t>
            </a:r>
            <a:r>
              <a:rPr lang="en-US" sz="1800">
                <a:latin typeface="Calibri"/>
                <a:cs typeface="Calibri"/>
              </a:rPr>
              <a:t>: </a:t>
            </a:r>
            <a:r>
              <a:rPr lang="en-US" sz="1800" i="1">
                <a:latin typeface="Calibri"/>
                <a:cs typeface="Calibri"/>
              </a:rPr>
              <a:t>Targets and percentages for tree cover</a:t>
            </a:r>
            <a:endParaRPr lang="en-US" sz="1800" i="1">
              <a:cs typeface="Calibri"/>
            </a:endParaRPr>
          </a:p>
          <a:p>
            <a:pPr>
              <a:lnSpc>
                <a:spcPct val="90000"/>
              </a:lnSpc>
              <a:spcAft>
                <a:spcPts val="600"/>
              </a:spcAft>
            </a:pPr>
            <a:r>
              <a:rPr lang="en-US" sz="1800" b="1">
                <a:latin typeface="Calibri"/>
                <a:cs typeface="Calibri"/>
              </a:rPr>
              <a:t>Practices</a:t>
            </a:r>
            <a:r>
              <a:rPr lang="en-US" sz="1800">
                <a:latin typeface="Calibri"/>
                <a:cs typeface="Calibri"/>
              </a:rPr>
              <a:t>: </a:t>
            </a:r>
            <a:r>
              <a:rPr lang="en-US" sz="1800" i="1">
                <a:latin typeface="Calibri"/>
                <a:cs typeface="Calibri"/>
              </a:rPr>
              <a:t>How most (?) people shop for food</a:t>
            </a:r>
          </a:p>
          <a:p>
            <a:pPr>
              <a:lnSpc>
                <a:spcPct val="90000"/>
              </a:lnSpc>
              <a:spcAft>
                <a:spcPts val="600"/>
              </a:spcAft>
            </a:pPr>
            <a:r>
              <a:rPr lang="en-US" sz="1800" b="1">
                <a:latin typeface="Calibri"/>
                <a:cs typeface="Calibri"/>
              </a:rPr>
              <a:t>Resource flows</a:t>
            </a:r>
            <a:r>
              <a:rPr lang="en-US" sz="1800">
                <a:latin typeface="Calibri"/>
                <a:cs typeface="Calibri"/>
              </a:rPr>
              <a:t>: </a:t>
            </a:r>
            <a:r>
              <a:rPr lang="en-US" sz="1800" i="1">
                <a:latin typeface="Calibri"/>
                <a:cs typeface="Calibri"/>
              </a:rPr>
              <a:t>Training and education</a:t>
            </a:r>
            <a:r>
              <a:rPr lang="en-US" sz="1800">
                <a:latin typeface="Calibri"/>
                <a:cs typeface="Calibri"/>
              </a:rPr>
              <a:t>; </a:t>
            </a:r>
            <a:r>
              <a:rPr lang="en-US" sz="1800" i="1">
                <a:latin typeface="Calibri"/>
                <a:cs typeface="Calibri"/>
              </a:rPr>
              <a:t>financial support </a:t>
            </a:r>
            <a:endParaRPr lang="en-US" sz="1800" i="1">
              <a:cs typeface="Calibri"/>
            </a:endParaRPr>
          </a:p>
          <a:p>
            <a:pPr>
              <a:lnSpc>
                <a:spcPct val="90000"/>
              </a:lnSpc>
              <a:spcAft>
                <a:spcPts val="600"/>
              </a:spcAft>
            </a:pPr>
            <a:r>
              <a:rPr lang="en-US" sz="1800" b="1">
                <a:latin typeface="Calibri"/>
                <a:cs typeface="Calibri"/>
              </a:rPr>
              <a:t>Relationships</a:t>
            </a:r>
            <a:r>
              <a:rPr lang="en-US" sz="1800">
                <a:latin typeface="Calibri"/>
                <a:cs typeface="Calibri"/>
              </a:rPr>
              <a:t>: </a:t>
            </a:r>
            <a:r>
              <a:rPr lang="en-US" sz="1800" i="1">
                <a:latin typeface="Calibri"/>
                <a:cs typeface="Calibri"/>
              </a:rPr>
              <a:t>Supply chains; between communities and farming</a:t>
            </a:r>
          </a:p>
          <a:p>
            <a:pPr>
              <a:lnSpc>
                <a:spcPct val="90000"/>
              </a:lnSpc>
              <a:spcAft>
                <a:spcPts val="600"/>
              </a:spcAft>
            </a:pPr>
            <a:r>
              <a:rPr lang="en-US" sz="1800" b="1">
                <a:latin typeface="Calibri"/>
                <a:cs typeface="Calibri"/>
              </a:rPr>
              <a:t>Power dynamics</a:t>
            </a:r>
            <a:r>
              <a:rPr lang="en-US" sz="1800">
                <a:latin typeface="Calibri"/>
                <a:cs typeface="Calibri"/>
              </a:rPr>
              <a:t>: </a:t>
            </a:r>
            <a:r>
              <a:rPr lang="en-US" sz="1800" i="1">
                <a:latin typeface="Calibri"/>
                <a:cs typeface="Calibri"/>
              </a:rPr>
              <a:t>Lack of ability/funds to eat well; multinational price dictates</a:t>
            </a:r>
          </a:p>
          <a:p>
            <a:pPr>
              <a:lnSpc>
                <a:spcPct val="90000"/>
              </a:lnSpc>
              <a:spcAft>
                <a:spcPts val="600"/>
              </a:spcAft>
            </a:pPr>
            <a:r>
              <a:rPr lang="en-US" sz="1800" b="1">
                <a:latin typeface="Calibri"/>
                <a:cs typeface="Calibri"/>
              </a:rPr>
              <a:t>Mental Models</a:t>
            </a:r>
            <a:r>
              <a:rPr lang="en-US" sz="1800">
                <a:latin typeface="Calibri"/>
                <a:cs typeface="Calibri"/>
              </a:rPr>
              <a:t>: </a:t>
            </a:r>
            <a:r>
              <a:rPr lang="en-US" sz="1800" i="1">
                <a:latin typeface="Calibri"/>
                <a:cs typeface="Calibri"/>
              </a:rPr>
              <a:t>Preference for cheapest and most convenient foods</a:t>
            </a:r>
            <a:endParaRPr lang="en-GB" sz="1800" i="1">
              <a:latin typeface="Calibri"/>
              <a:cs typeface="Calibri"/>
            </a:endParaRPr>
          </a:p>
          <a:p>
            <a:pPr>
              <a:lnSpc>
                <a:spcPct val="90000"/>
              </a:lnSpc>
              <a:spcAft>
                <a:spcPts val="600"/>
              </a:spcAft>
              <a:buClr>
                <a:srgbClr val="DC5C8D"/>
              </a:buClr>
            </a:pPr>
            <a:endParaRPr lang="en-US" sz="2150" i="1">
              <a:latin typeface="+mj-lt"/>
              <a:cs typeface="Calibri"/>
            </a:endParaRPr>
          </a:p>
          <a:p>
            <a:pPr marL="0" indent="0">
              <a:lnSpc>
                <a:spcPct val="90000"/>
              </a:lnSpc>
              <a:spcAft>
                <a:spcPts val="600"/>
              </a:spcAft>
              <a:buClr>
                <a:srgbClr val="DC5C8D"/>
              </a:buClr>
              <a:buNone/>
            </a:pPr>
            <a:endParaRPr lang="en-US" sz="2150">
              <a:latin typeface="+mj-lt"/>
              <a:cs typeface="Calibri"/>
            </a:endParaRPr>
          </a:p>
          <a:p>
            <a:pPr lvl="1"/>
            <a:endParaRPr lang="en-GB">
              <a:latin typeface="+mj-lt"/>
              <a:cs typeface="Calibri"/>
            </a:endParaRPr>
          </a:p>
          <a:p>
            <a:pPr marL="274320" lvl="1" indent="0">
              <a:buNone/>
            </a:pPr>
            <a:endParaRPr lang="en-GB">
              <a:latin typeface="+mj-lt"/>
              <a:cs typeface="Calibri"/>
            </a:endParaRPr>
          </a:p>
        </p:txBody>
      </p:sp>
    </p:spTree>
    <p:extLst>
      <p:ext uri="{BB962C8B-B14F-4D97-AF65-F5344CB8AC3E}">
        <p14:creationId xmlns:p14="http://schemas.microsoft.com/office/powerpoint/2010/main" val="3646173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FB037-EC06-DE99-B1AE-DAFFA26BC35C}"/>
              </a:ext>
            </a:extLst>
          </p:cNvPr>
          <p:cNvSpPr>
            <a:spLocks noGrp="1"/>
          </p:cNvSpPr>
          <p:nvPr>
            <p:ph type="title"/>
          </p:nvPr>
        </p:nvSpPr>
        <p:spPr/>
        <p:txBody>
          <a:bodyPr/>
          <a:lstStyle/>
          <a:p>
            <a:r>
              <a:rPr lang="en-GB"/>
              <a:t>Summary and Closing Remarks</a:t>
            </a:r>
          </a:p>
        </p:txBody>
      </p:sp>
      <p:sp>
        <p:nvSpPr>
          <p:cNvPr id="3" name="Content Placeholder 2">
            <a:extLst>
              <a:ext uri="{FF2B5EF4-FFF2-40B4-BE49-F238E27FC236}">
                <a16:creationId xmlns:a16="http://schemas.microsoft.com/office/drawing/2014/main" id="{D005CD7A-A382-C77D-DB40-C901171D3226}"/>
              </a:ext>
            </a:extLst>
          </p:cNvPr>
          <p:cNvSpPr>
            <a:spLocks noGrp="1"/>
          </p:cNvSpPr>
          <p:nvPr>
            <p:ph sz="quarter" idx="1"/>
          </p:nvPr>
        </p:nvSpPr>
        <p:spPr/>
        <p:txBody>
          <a:bodyPr/>
          <a:lstStyle/>
          <a:p>
            <a:r>
              <a:rPr lang="en-GB"/>
              <a:t>Any other thoughts or summarising statements?</a:t>
            </a:r>
          </a:p>
          <a:p>
            <a:endParaRPr lang="en-GB"/>
          </a:p>
          <a:p>
            <a:r>
              <a:rPr lang="en-GB"/>
              <a:t>What feels like the most significant or pressing challenge / solution?</a:t>
            </a:r>
          </a:p>
          <a:p>
            <a:endParaRPr lang="en-GB"/>
          </a:p>
          <a:p>
            <a:r>
              <a:rPr lang="en-GB"/>
              <a:t>Thank you and next steps</a:t>
            </a:r>
          </a:p>
        </p:txBody>
      </p:sp>
      <p:pic>
        <p:nvPicPr>
          <p:cNvPr id="4" name="Picture 3">
            <a:extLst>
              <a:ext uri="{FF2B5EF4-FFF2-40B4-BE49-F238E27FC236}">
                <a16:creationId xmlns:a16="http://schemas.microsoft.com/office/drawing/2014/main" id="{6C5CEE9C-370D-593A-2FD9-560AFF35C43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Tree>
    <p:extLst>
      <p:ext uri="{BB962C8B-B14F-4D97-AF65-F5344CB8AC3E}">
        <p14:creationId xmlns:p14="http://schemas.microsoft.com/office/powerpoint/2010/main" val="809540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a:normAutofit/>
          </a:bodyPr>
          <a:lstStyle/>
          <a:p>
            <a:r>
              <a:rPr lang="en-US" sz="2600">
                <a:solidFill>
                  <a:srgbClr val="075465"/>
                </a:solidFill>
                <a:latin typeface="Calibri" panose="020F0502020204030204" pitchFamily="34" charset="0"/>
                <a:cs typeface="Calibri" panose="020F0502020204030204" pitchFamily="34" charset="0"/>
              </a:rPr>
              <a:t>Overview</a:t>
            </a: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673364" y="1590908"/>
            <a:ext cx="7272808" cy="3818914"/>
          </a:xfrm>
        </p:spPr>
        <p:txBody>
          <a:bodyPr vert="horz" lIns="91440" tIns="45720" rIns="91440" bIns="45720" anchor="t">
            <a:normAutofit/>
          </a:bodyPr>
          <a:lstStyle/>
          <a:p>
            <a:pPr>
              <a:lnSpc>
                <a:spcPct val="90000"/>
              </a:lnSpc>
              <a:spcAft>
                <a:spcPts val="600"/>
              </a:spcAft>
            </a:pPr>
            <a:r>
              <a:rPr lang="en-US" sz="2150">
                <a:latin typeface="Calibri"/>
                <a:ea typeface="Calibri"/>
                <a:cs typeface="Calibri"/>
              </a:rPr>
              <a:t>Welcome back</a:t>
            </a:r>
          </a:p>
          <a:p>
            <a:pPr indent="-228600">
              <a:lnSpc>
                <a:spcPct val="90000"/>
              </a:lnSpc>
              <a:spcAft>
                <a:spcPts val="600"/>
              </a:spcAft>
              <a:buFont typeface="Arial" panose="020B0604020202020204" pitchFamily="34" charset="0"/>
              <a:buChar char="•"/>
            </a:pPr>
            <a:endParaRPr lang="en-US"/>
          </a:p>
          <a:p>
            <a:pPr>
              <a:lnSpc>
                <a:spcPct val="90000"/>
              </a:lnSpc>
              <a:spcAft>
                <a:spcPts val="600"/>
              </a:spcAft>
            </a:pPr>
            <a:r>
              <a:rPr lang="en-US" sz="2150">
                <a:latin typeface="Calibri"/>
                <a:ea typeface="Calibri"/>
                <a:cs typeface="Calibri"/>
              </a:rPr>
              <a:t>Recap on last week’s session</a:t>
            </a:r>
          </a:p>
          <a:p>
            <a:pPr>
              <a:lnSpc>
                <a:spcPct val="90000"/>
              </a:lnSpc>
              <a:spcAft>
                <a:spcPts val="600"/>
              </a:spcAft>
            </a:pPr>
            <a:endParaRPr lang="en-US"/>
          </a:p>
          <a:p>
            <a:pPr>
              <a:lnSpc>
                <a:spcPct val="90000"/>
              </a:lnSpc>
              <a:spcAft>
                <a:spcPts val="600"/>
              </a:spcAft>
            </a:pPr>
            <a:r>
              <a:rPr lang="en-US" sz="2150">
                <a:latin typeface="Calibri"/>
                <a:ea typeface="Calibri"/>
                <a:cs typeface="Calibri"/>
              </a:rPr>
              <a:t>Aims and plan for week 2 discussion</a:t>
            </a:r>
          </a:p>
        </p:txBody>
      </p:sp>
    </p:spTree>
    <p:extLst>
      <p:ext uri="{BB962C8B-B14F-4D97-AF65-F5344CB8AC3E}">
        <p14:creationId xmlns:p14="http://schemas.microsoft.com/office/powerpoint/2010/main" val="3431326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a:normAutofit/>
          </a:bodyPr>
          <a:lstStyle/>
          <a:p>
            <a:r>
              <a:rPr lang="en-US" sz="2600">
                <a:solidFill>
                  <a:srgbClr val="075465"/>
                </a:solidFill>
                <a:latin typeface="Calibri" panose="020F0502020204030204" pitchFamily="34" charset="0"/>
                <a:cs typeface="Calibri" panose="020F0502020204030204" pitchFamily="34" charset="0"/>
              </a:rPr>
              <a:t>Roundtables Aims and Structure</a:t>
            </a: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194837" y="1324586"/>
            <a:ext cx="8952682" cy="3814491"/>
          </a:xfrm>
        </p:spPr>
        <p:txBody>
          <a:bodyPr vert="horz" lIns="91440" tIns="45720" rIns="91440" bIns="45720" anchor="t">
            <a:normAutofit fontScale="47500" lnSpcReduction="20000"/>
          </a:bodyPr>
          <a:lstStyle/>
          <a:p>
            <a:pPr>
              <a:lnSpc>
                <a:spcPct val="110000"/>
              </a:lnSpc>
              <a:spcAft>
                <a:spcPts val="600"/>
              </a:spcAft>
            </a:pPr>
            <a:r>
              <a:rPr lang="en-US" sz="4500">
                <a:latin typeface="Calibri"/>
                <a:ea typeface="Calibri"/>
                <a:cs typeface="Calibri"/>
              </a:rPr>
              <a:t>Week 1 (last week)</a:t>
            </a:r>
          </a:p>
          <a:p>
            <a:pPr lvl="1">
              <a:lnSpc>
                <a:spcPct val="110000"/>
              </a:lnSpc>
              <a:spcAft>
                <a:spcPts val="600"/>
              </a:spcAft>
            </a:pPr>
            <a:r>
              <a:rPr lang="en-US" sz="3500">
                <a:latin typeface="Calibri"/>
                <a:ea typeface="Calibri"/>
                <a:cs typeface="Calibri"/>
              </a:rPr>
              <a:t>Addressing climate change along with other priorities in food and agriculture </a:t>
            </a:r>
          </a:p>
          <a:p>
            <a:pPr lvl="1">
              <a:lnSpc>
                <a:spcPct val="110000"/>
              </a:lnSpc>
              <a:spcAft>
                <a:spcPts val="600"/>
              </a:spcAft>
            </a:pPr>
            <a:r>
              <a:rPr lang="en-US" sz="3500">
                <a:latin typeface="Calibri"/>
                <a:ea typeface="Calibri"/>
                <a:cs typeface="Calibri"/>
              </a:rPr>
              <a:t>Consider targets and ambitions</a:t>
            </a:r>
          </a:p>
          <a:p>
            <a:pPr lvl="1">
              <a:lnSpc>
                <a:spcPct val="110000"/>
              </a:lnSpc>
              <a:spcAft>
                <a:spcPts val="600"/>
              </a:spcAft>
            </a:pPr>
            <a:r>
              <a:rPr lang="en-US" sz="3500">
                <a:latin typeface="Calibri"/>
                <a:ea typeface="Calibri"/>
                <a:cs typeface="Calibri"/>
              </a:rPr>
              <a:t>Areas including: different approaches to farming; carbon sequestration; food, diet and health</a:t>
            </a:r>
          </a:p>
          <a:p>
            <a:pPr lvl="1">
              <a:lnSpc>
                <a:spcPct val="110000"/>
              </a:lnSpc>
              <a:spcAft>
                <a:spcPts val="600"/>
              </a:spcAft>
            </a:pPr>
            <a:r>
              <a:rPr lang="en-US" sz="3500">
                <a:latin typeface="Calibri"/>
                <a:ea typeface="Calibri"/>
                <a:cs typeface="Calibri"/>
              </a:rPr>
              <a:t>Linked to background paper sent previously</a:t>
            </a:r>
            <a:br>
              <a:rPr lang="en-US" sz="3500">
                <a:latin typeface="Calibri"/>
                <a:ea typeface="Calibri"/>
                <a:cs typeface="Calibri"/>
              </a:rPr>
            </a:br>
            <a:endParaRPr lang="en-US" sz="3500">
              <a:latin typeface="Calibri" panose="020F0502020204030204" pitchFamily="34" charset="0"/>
              <a:ea typeface="Calibri"/>
              <a:cs typeface="Calibri"/>
            </a:endParaRPr>
          </a:p>
          <a:p>
            <a:pPr>
              <a:lnSpc>
                <a:spcPct val="110000"/>
              </a:lnSpc>
              <a:spcAft>
                <a:spcPts val="600"/>
              </a:spcAft>
            </a:pPr>
            <a:r>
              <a:rPr lang="en-US" sz="4200">
                <a:latin typeface="Calibri"/>
                <a:ea typeface="Calibri"/>
                <a:cs typeface="Calibri"/>
              </a:rPr>
              <a:t>Week 2</a:t>
            </a:r>
          </a:p>
          <a:p>
            <a:pPr lvl="1">
              <a:lnSpc>
                <a:spcPct val="110000"/>
              </a:lnSpc>
              <a:spcAft>
                <a:spcPts val="600"/>
              </a:spcAft>
            </a:pPr>
            <a:r>
              <a:rPr lang="en-US" sz="3400">
                <a:latin typeface="Calibri"/>
                <a:ea typeface="Calibri"/>
                <a:cs typeface="Calibri"/>
              </a:rPr>
              <a:t>Themes emerging from week 1</a:t>
            </a:r>
          </a:p>
          <a:p>
            <a:pPr lvl="1">
              <a:lnSpc>
                <a:spcPct val="110000"/>
              </a:lnSpc>
              <a:spcAft>
                <a:spcPts val="600"/>
              </a:spcAft>
            </a:pPr>
            <a:r>
              <a:rPr lang="en-US" sz="3400">
                <a:latin typeface="Calibri"/>
                <a:ea typeface="Calibri"/>
                <a:cs typeface="Calibri"/>
              </a:rPr>
              <a:t>Consider themes in terms of making change happen and solutions – </a:t>
            </a:r>
            <a:r>
              <a:rPr lang="en-US" sz="3400" b="1" u="sng">
                <a:latin typeface="Calibri"/>
                <a:ea typeface="Calibri"/>
                <a:cs typeface="Calibri"/>
              </a:rPr>
              <a:t>how</a:t>
            </a:r>
            <a:r>
              <a:rPr lang="en-US" sz="3400">
                <a:latin typeface="Calibri"/>
                <a:ea typeface="Calibri"/>
                <a:cs typeface="Calibri"/>
              </a:rPr>
              <a:t> to do this?</a:t>
            </a:r>
          </a:p>
          <a:p>
            <a:pPr lvl="1">
              <a:lnSpc>
                <a:spcPct val="110000"/>
              </a:lnSpc>
              <a:spcAft>
                <a:spcPts val="600"/>
              </a:spcAft>
            </a:pPr>
            <a:r>
              <a:rPr lang="en-US" sz="3400">
                <a:latin typeface="Calibri"/>
                <a:ea typeface="Calibri"/>
                <a:cs typeface="Calibri"/>
              </a:rPr>
              <a:t>Conditions for more systemic change</a:t>
            </a:r>
          </a:p>
        </p:txBody>
      </p:sp>
    </p:spTree>
    <p:extLst>
      <p:ext uri="{BB962C8B-B14F-4D97-AF65-F5344CB8AC3E}">
        <p14:creationId xmlns:p14="http://schemas.microsoft.com/office/powerpoint/2010/main" val="2602142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a:normAutofit/>
          </a:bodyPr>
          <a:lstStyle/>
          <a:p>
            <a:r>
              <a:rPr lang="en-US" sz="2600">
                <a:solidFill>
                  <a:srgbClr val="075465"/>
                </a:solidFill>
                <a:latin typeface="Calibri" panose="020F0502020204030204" pitchFamily="34" charset="0"/>
                <a:cs typeface="Calibri" panose="020F0502020204030204" pitchFamily="34" charset="0"/>
              </a:rPr>
              <a:t>Themes from week 1</a:t>
            </a: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611561" y="1254238"/>
            <a:ext cx="7272808" cy="4056306"/>
          </a:xfrm>
        </p:spPr>
        <p:txBody>
          <a:bodyPr vert="horz" lIns="91440" tIns="45720" rIns="91440" bIns="45720" anchor="t">
            <a:normAutofit/>
          </a:bodyPr>
          <a:lstStyle/>
          <a:p>
            <a:pPr>
              <a:spcAft>
                <a:spcPts val="600"/>
              </a:spcAft>
            </a:pPr>
            <a:r>
              <a:rPr lang="en-GB" sz="2000">
                <a:solidFill>
                  <a:srgbClr val="000000"/>
                </a:solidFill>
                <a:latin typeface="Calibri"/>
                <a:ea typeface="Calibri"/>
                <a:cs typeface="Calibri"/>
              </a:rPr>
              <a:t>Themes</a:t>
            </a:r>
            <a:r>
              <a:rPr lang="en-GB" sz="2000">
                <a:solidFill>
                  <a:srgbClr val="000000"/>
                </a:solidFill>
                <a:effectLst/>
                <a:latin typeface="Calibri"/>
                <a:ea typeface="Calibri"/>
                <a:cs typeface="Calibri"/>
              </a:rPr>
              <a:t> </a:t>
            </a:r>
            <a:r>
              <a:rPr lang="en-GB" sz="2000">
                <a:solidFill>
                  <a:srgbClr val="000000"/>
                </a:solidFill>
                <a:latin typeface="Calibri"/>
                <a:ea typeface="Calibri"/>
                <a:cs typeface="Calibri"/>
              </a:rPr>
              <a:t>emerging </a:t>
            </a:r>
            <a:r>
              <a:rPr lang="en-GB" sz="2000">
                <a:solidFill>
                  <a:srgbClr val="000000"/>
                </a:solidFill>
                <a:effectLst/>
                <a:latin typeface="Calibri"/>
                <a:ea typeface="Calibri"/>
                <a:cs typeface="Calibri"/>
              </a:rPr>
              <a:t>from </a:t>
            </a:r>
            <a:r>
              <a:rPr lang="en-GB" sz="2000">
                <a:solidFill>
                  <a:srgbClr val="000000"/>
                </a:solidFill>
                <a:latin typeface="Calibri"/>
                <a:ea typeface="Calibri"/>
                <a:cs typeface="Calibri"/>
              </a:rPr>
              <a:t>last</a:t>
            </a:r>
            <a:r>
              <a:rPr lang="en-GB" sz="2000">
                <a:solidFill>
                  <a:srgbClr val="000000"/>
                </a:solidFill>
                <a:effectLst/>
                <a:latin typeface="Calibri"/>
                <a:ea typeface="Calibri"/>
                <a:cs typeface="Calibri"/>
              </a:rPr>
              <a:t> week’s discussion</a:t>
            </a:r>
            <a:r>
              <a:rPr lang="en-GB" sz="2000">
                <a:solidFill>
                  <a:srgbClr val="000000"/>
                </a:solidFill>
                <a:latin typeface="Calibri"/>
                <a:ea typeface="Calibri"/>
                <a:cs typeface="Calibri"/>
              </a:rPr>
              <a:t>:</a:t>
            </a:r>
            <a:br>
              <a:rPr lang="en-GB" sz="2000">
                <a:solidFill>
                  <a:srgbClr val="000000"/>
                </a:solidFill>
                <a:latin typeface="Calibri"/>
                <a:ea typeface="Calibri"/>
                <a:cs typeface="Calibri"/>
              </a:rPr>
            </a:br>
            <a:endParaRPr lang="en-GB" sz="2000">
              <a:solidFill>
                <a:srgbClr val="000000"/>
              </a:solidFill>
              <a:ea typeface="Calibri"/>
              <a:cs typeface="Calibri" panose="020F0502020204030204" pitchFamily="34" charset="0"/>
            </a:endParaRPr>
          </a:p>
          <a:p>
            <a:pPr lvl="1" algn="just"/>
            <a:r>
              <a:rPr lang="en-GB" sz="1800">
                <a:latin typeface="Calibri"/>
                <a:cs typeface="Calibri"/>
              </a:rPr>
              <a:t>Food and health</a:t>
            </a:r>
          </a:p>
          <a:p>
            <a:pPr lvl="1" algn="just"/>
            <a:r>
              <a:rPr lang="en-US" sz="1800">
                <a:latin typeface="Calibri"/>
                <a:cs typeface="Calibri"/>
              </a:rPr>
              <a:t>Connecting people across food and farming</a:t>
            </a:r>
            <a:endParaRPr lang="en-GB" sz="1800">
              <a:latin typeface="Calibri"/>
              <a:cs typeface="Calibri"/>
            </a:endParaRPr>
          </a:p>
          <a:p>
            <a:pPr lvl="1" algn="just"/>
            <a:r>
              <a:rPr lang="en-GB" sz="1800">
                <a:latin typeface="Calibri"/>
                <a:cs typeface="Calibri"/>
              </a:rPr>
              <a:t>Diversifying farming </a:t>
            </a:r>
            <a:endParaRPr lang="en-GB" sz="1800">
              <a:cs typeface="Calibri"/>
            </a:endParaRPr>
          </a:p>
          <a:p>
            <a:pPr lvl="1" algn="just"/>
            <a:r>
              <a:rPr lang="en-GB" sz="1800">
                <a:latin typeface="Calibri"/>
                <a:cs typeface="Calibri"/>
              </a:rPr>
              <a:t>Sustainable farming: land use and biodiversity</a:t>
            </a:r>
          </a:p>
          <a:p>
            <a:pPr lvl="1" algn="just"/>
            <a:r>
              <a:rPr lang="en-GB" sz="1800">
                <a:latin typeface="Calibri"/>
                <a:cs typeface="Calibri"/>
              </a:rPr>
              <a:t>Sustainable farming: livestock</a:t>
            </a:r>
          </a:p>
          <a:p>
            <a:pPr lvl="1" algn="just"/>
            <a:r>
              <a:rPr lang="en-US" sz="1800">
                <a:latin typeface="Calibri"/>
                <a:cs typeface="Calibri"/>
              </a:rPr>
              <a:t>Economics and power</a:t>
            </a:r>
            <a:endParaRPr lang="en-GB" sz="1800">
              <a:latin typeface="Calibri"/>
              <a:cs typeface="Calibri"/>
            </a:endParaRPr>
          </a:p>
          <a:p>
            <a:pPr lvl="1" algn="just">
              <a:spcAft>
                <a:spcPts val="600"/>
              </a:spcAft>
            </a:pPr>
            <a:endParaRPr lang="en-GB" sz="1800">
              <a:cs typeface="Calibri" panose="020F0502020204030204" pitchFamily="34" charset="0"/>
            </a:endParaRPr>
          </a:p>
          <a:p>
            <a:pPr lvl="1"/>
            <a:endParaRPr lang="en-GB">
              <a:latin typeface="+mj-lt"/>
            </a:endParaRPr>
          </a:p>
          <a:p>
            <a:pPr marL="274320" lvl="1" indent="0">
              <a:buNone/>
            </a:pPr>
            <a:endParaRPr lang="en-GB">
              <a:latin typeface="+mj-lt"/>
            </a:endParaRPr>
          </a:p>
        </p:txBody>
      </p:sp>
    </p:spTree>
    <p:extLst>
      <p:ext uri="{BB962C8B-B14F-4D97-AF65-F5344CB8AC3E}">
        <p14:creationId xmlns:p14="http://schemas.microsoft.com/office/powerpoint/2010/main" val="3012609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a:normAutofit/>
          </a:bodyPr>
          <a:lstStyle/>
          <a:p>
            <a:r>
              <a:rPr lang="en-US" sz="2600">
                <a:solidFill>
                  <a:srgbClr val="075465"/>
                </a:solidFill>
                <a:latin typeface="Calibri" panose="020F0502020204030204" pitchFamily="34" charset="0"/>
                <a:cs typeface="Calibri" panose="020F0502020204030204" pitchFamily="34" charset="0"/>
              </a:rPr>
              <a:t>Themes from week 1</a:t>
            </a: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58994" y="1264909"/>
            <a:ext cx="9033387" cy="3978377"/>
          </a:xfrm>
        </p:spPr>
        <p:txBody>
          <a:bodyPr vert="horz" lIns="91440" tIns="45720" rIns="91440" bIns="45720" anchor="t">
            <a:normAutofit fontScale="85000" lnSpcReduction="20000"/>
          </a:bodyPr>
          <a:lstStyle/>
          <a:p>
            <a:pPr lvl="1"/>
            <a:r>
              <a:rPr lang="en-GB" sz="2200" b="1">
                <a:latin typeface="Calibri"/>
                <a:cs typeface="Calibri"/>
              </a:rPr>
              <a:t>Food </a:t>
            </a:r>
            <a:r>
              <a:rPr lang="en-GB" sz="2200" b="1">
                <a:effectLst/>
                <a:latin typeface="Calibri"/>
                <a:ea typeface="Calibri" panose="020F0502020204030204" pitchFamily="34" charset="0"/>
                <a:cs typeface="Calibri"/>
              </a:rPr>
              <a:t>and</a:t>
            </a:r>
            <a:r>
              <a:rPr lang="en-GB" sz="2200" b="1">
                <a:latin typeface="Calibri"/>
                <a:ea typeface="Calibri" panose="020F0502020204030204" pitchFamily="34" charset="0"/>
                <a:cs typeface="Calibri"/>
              </a:rPr>
              <a:t> health</a:t>
            </a:r>
            <a:endParaRPr lang="en-US" sz="2200">
              <a:cs typeface="Calibri"/>
            </a:endParaRPr>
          </a:p>
          <a:p>
            <a:pPr lvl="2"/>
            <a:r>
              <a:rPr lang="en-GB" sz="1800">
                <a:latin typeface="Calibri"/>
                <a:cs typeface="Calibri"/>
              </a:rPr>
              <a:t>Need for healthy and balanced diets</a:t>
            </a:r>
            <a:endParaRPr lang="en-GB" sz="1800" b="1">
              <a:latin typeface="Calibri"/>
              <a:cs typeface="Calibri"/>
            </a:endParaRPr>
          </a:p>
          <a:p>
            <a:pPr lvl="2"/>
            <a:r>
              <a:rPr lang="en-GB" sz="1800">
                <a:latin typeface="Calibri"/>
                <a:cs typeface="Calibri"/>
              </a:rPr>
              <a:t>Avoiding junk food, over-processed food</a:t>
            </a:r>
          </a:p>
          <a:p>
            <a:pPr lvl="2"/>
            <a:r>
              <a:rPr lang="en-GB" sz="1800">
                <a:latin typeface="Calibri"/>
                <a:cs typeface="Calibri"/>
              </a:rPr>
              <a:t>Coherence in dealing with issues: break down policy silos e.g. health, food, farming</a:t>
            </a:r>
          </a:p>
          <a:p>
            <a:pPr marL="274320" lvl="1" indent="0">
              <a:buNone/>
            </a:pPr>
            <a:endParaRPr lang="en-GB" sz="2200" b="1">
              <a:ea typeface="Calibri" panose="020F0502020204030204" pitchFamily="34" charset="0"/>
              <a:cs typeface="Calibri"/>
            </a:endParaRPr>
          </a:p>
          <a:p>
            <a:pPr lvl="1"/>
            <a:r>
              <a:rPr lang="en-US" sz="2200" b="1">
                <a:latin typeface="Calibri"/>
                <a:ea typeface="Calibri" panose="020F0502020204030204" pitchFamily="34" charset="0"/>
                <a:cs typeface="Calibri"/>
              </a:rPr>
              <a:t>Connecting people across</a:t>
            </a:r>
            <a:r>
              <a:rPr lang="en-US" sz="2200" b="1">
                <a:latin typeface="Calibri"/>
                <a:cs typeface="Calibri"/>
              </a:rPr>
              <a:t> </a:t>
            </a:r>
            <a:r>
              <a:rPr lang="en-US" sz="2200" b="1">
                <a:latin typeface="Calibri"/>
                <a:ea typeface="Calibri" panose="020F0502020204030204" pitchFamily="34" charset="0"/>
                <a:cs typeface="Calibri"/>
              </a:rPr>
              <a:t>food</a:t>
            </a:r>
            <a:r>
              <a:rPr lang="en-US" sz="2200" b="1">
                <a:effectLst/>
                <a:latin typeface="Calibri"/>
                <a:ea typeface="Calibri" panose="020F0502020204030204" pitchFamily="34" charset="0"/>
                <a:cs typeface="Calibri"/>
              </a:rPr>
              <a:t> </a:t>
            </a:r>
            <a:r>
              <a:rPr lang="en-US" sz="2200" b="1">
                <a:latin typeface="Calibri"/>
                <a:cs typeface="Calibri"/>
              </a:rPr>
              <a:t>and farming</a:t>
            </a:r>
            <a:endParaRPr lang="en-US" sz="2200" b="1">
              <a:cs typeface="Calibri"/>
            </a:endParaRPr>
          </a:p>
          <a:p>
            <a:pPr lvl="2"/>
            <a:r>
              <a:rPr lang="en-US" sz="1800">
                <a:latin typeface="Calibri"/>
                <a:cs typeface="Calibri"/>
              </a:rPr>
              <a:t>Community engagement and contexts</a:t>
            </a:r>
            <a:endParaRPr lang="en-US" sz="1800" b="1">
              <a:latin typeface="Calibri"/>
              <a:cs typeface="Calibri"/>
            </a:endParaRPr>
          </a:p>
          <a:p>
            <a:pPr lvl="2"/>
            <a:r>
              <a:rPr lang="en-US" sz="1800">
                <a:latin typeface="Calibri"/>
                <a:cs typeface="Calibri"/>
              </a:rPr>
              <a:t>Supply chains</a:t>
            </a:r>
            <a:endParaRPr lang="en-US" sz="1800">
              <a:cs typeface="Calibri"/>
            </a:endParaRPr>
          </a:p>
          <a:p>
            <a:pPr lvl="2"/>
            <a:r>
              <a:rPr lang="en-US" sz="1800">
                <a:latin typeface="Calibri"/>
                <a:cs typeface="Calibri"/>
              </a:rPr>
              <a:t>Different people and groups (e.g. supermarkets, health practitioners)</a:t>
            </a:r>
            <a:endParaRPr lang="en-US" sz="1800">
              <a:cs typeface="Calibri"/>
            </a:endParaRPr>
          </a:p>
          <a:p>
            <a:pPr marL="274320" lvl="1" indent="0">
              <a:buNone/>
            </a:pPr>
            <a:endParaRPr lang="en-US" sz="2200" b="1">
              <a:latin typeface="Calibri"/>
              <a:cs typeface="Calibri"/>
            </a:endParaRPr>
          </a:p>
          <a:p>
            <a:pPr lvl="1"/>
            <a:r>
              <a:rPr lang="en-GB" sz="2200" b="1">
                <a:latin typeface="Calibri"/>
                <a:cs typeface="Calibri"/>
              </a:rPr>
              <a:t>Sustainable farming: land use and biodiversity</a:t>
            </a:r>
            <a:endParaRPr lang="en-GB" sz="2200">
              <a:latin typeface="Calibri"/>
              <a:cs typeface="Calibri"/>
            </a:endParaRPr>
          </a:p>
          <a:p>
            <a:pPr lvl="2">
              <a:buClr>
                <a:srgbClr val="DC5C8D"/>
              </a:buClr>
            </a:pPr>
            <a:r>
              <a:rPr lang="en-GB" sz="1800">
                <a:latin typeface="Calibri"/>
                <a:cs typeface="Calibri"/>
              </a:rPr>
              <a:t>One size doesn’t fit all e.g. prime versus marginal land, national targets</a:t>
            </a:r>
            <a:endParaRPr lang="en-US" sz="1800">
              <a:latin typeface="Calibri"/>
              <a:cs typeface="Calibri"/>
            </a:endParaRPr>
          </a:p>
          <a:p>
            <a:pPr lvl="2">
              <a:buClr>
                <a:srgbClr val="DC5C8D"/>
              </a:buClr>
            </a:pPr>
            <a:r>
              <a:rPr lang="en-GB" sz="1800">
                <a:latin typeface="Calibri"/>
                <a:cs typeface="Calibri"/>
              </a:rPr>
              <a:t>Maintaining biodiversity and natural systems</a:t>
            </a:r>
            <a:endParaRPr lang="en-US" sz="1800">
              <a:latin typeface="Calibri"/>
              <a:cs typeface="Calibri"/>
            </a:endParaRPr>
          </a:p>
          <a:p>
            <a:pPr lvl="2">
              <a:buClr>
                <a:srgbClr val="DC5C8D"/>
              </a:buClr>
            </a:pPr>
            <a:r>
              <a:rPr lang="en-GB" sz="1800">
                <a:latin typeface="Calibri"/>
                <a:cs typeface="Calibri"/>
              </a:rPr>
              <a:t>Tree-planting: when and where</a:t>
            </a:r>
            <a:br>
              <a:rPr lang="en-GB" sz="2200">
                <a:latin typeface="Calibri"/>
                <a:cs typeface="Calibri"/>
              </a:rPr>
            </a:br>
            <a:endParaRPr lang="en-GB" sz="2200" b="1">
              <a:cs typeface="Calibri"/>
            </a:endParaRPr>
          </a:p>
          <a:p>
            <a:pPr lvl="2"/>
            <a:endParaRPr lang="en-GB" sz="1950" b="1">
              <a:latin typeface="Calibri"/>
              <a:cs typeface="Calibri"/>
            </a:endParaRPr>
          </a:p>
          <a:p>
            <a:pPr lvl="2"/>
            <a:endParaRPr lang="en-GB" sz="1800">
              <a:latin typeface="Calibri"/>
              <a:cs typeface="Calibri"/>
            </a:endParaRPr>
          </a:p>
          <a:p>
            <a:pPr lvl="2">
              <a:buClr>
                <a:srgbClr val="DC5C8D"/>
              </a:buClr>
            </a:pPr>
            <a:endParaRPr lang="en-GB" sz="1950" b="1">
              <a:cs typeface="Calibri"/>
            </a:endParaRPr>
          </a:p>
          <a:p>
            <a:pPr lvl="2">
              <a:buClr>
                <a:srgbClr val="DC5C8D"/>
              </a:buClr>
            </a:pPr>
            <a:endParaRPr lang="en-GB" sz="1950" b="1">
              <a:solidFill>
                <a:srgbClr val="000000"/>
              </a:solidFill>
              <a:cs typeface="Calibri"/>
            </a:endParaRPr>
          </a:p>
          <a:p>
            <a:pPr marL="274320" lvl="1" indent="0">
              <a:buClr>
                <a:srgbClr val="51BAB4"/>
              </a:buClr>
              <a:buNone/>
            </a:pPr>
            <a:endParaRPr lang="en-GB" sz="2200" b="1">
              <a:cs typeface="Calibri"/>
            </a:endParaRPr>
          </a:p>
          <a:p>
            <a:pPr lvl="1">
              <a:buClr>
                <a:srgbClr val="51BAB4"/>
              </a:buClr>
            </a:pPr>
            <a:endParaRPr lang="en-GB" sz="2200" b="1">
              <a:cs typeface="Calibri"/>
            </a:endParaRPr>
          </a:p>
          <a:p>
            <a:pPr marL="0" indent="0">
              <a:spcAft>
                <a:spcPts val="600"/>
              </a:spcAft>
              <a:buClr>
                <a:srgbClr val="DC5C8D"/>
              </a:buClr>
              <a:buNone/>
            </a:pPr>
            <a:endParaRPr lang="en-GB" sz="2400" b="1">
              <a:latin typeface="+mj-lt"/>
              <a:cs typeface="Calibri"/>
            </a:endParaRPr>
          </a:p>
          <a:p>
            <a:pPr>
              <a:buClr>
                <a:srgbClr val="DC5C8D"/>
              </a:buClr>
            </a:pPr>
            <a:endParaRPr lang="en-GB">
              <a:latin typeface="+mj-lt"/>
              <a:cs typeface="Calibri"/>
            </a:endParaRPr>
          </a:p>
          <a:p>
            <a:pPr lvl="1"/>
            <a:endParaRPr lang="en-GB">
              <a:latin typeface="+mj-lt"/>
              <a:cs typeface="Calibri"/>
            </a:endParaRPr>
          </a:p>
          <a:p>
            <a:pPr marL="274320" lvl="1" indent="0">
              <a:buNone/>
            </a:pPr>
            <a:endParaRPr lang="en-GB">
              <a:latin typeface="+mj-lt"/>
              <a:cs typeface="Calibri"/>
            </a:endParaRPr>
          </a:p>
        </p:txBody>
      </p:sp>
    </p:spTree>
    <p:extLst>
      <p:ext uri="{BB962C8B-B14F-4D97-AF65-F5344CB8AC3E}">
        <p14:creationId xmlns:p14="http://schemas.microsoft.com/office/powerpoint/2010/main" val="611491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a:normAutofit/>
          </a:bodyPr>
          <a:lstStyle/>
          <a:p>
            <a:r>
              <a:rPr lang="en-US" sz="2600">
                <a:solidFill>
                  <a:srgbClr val="075465"/>
                </a:solidFill>
                <a:latin typeface="Calibri" panose="020F0502020204030204" pitchFamily="34" charset="0"/>
                <a:cs typeface="Calibri" panose="020F0502020204030204" pitchFamily="34" charset="0"/>
              </a:rPr>
              <a:t>Themes from week 1</a:t>
            </a: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58994" y="1264909"/>
            <a:ext cx="9033387" cy="3978377"/>
          </a:xfrm>
        </p:spPr>
        <p:txBody>
          <a:bodyPr vert="horz" lIns="91440" tIns="45720" rIns="91440" bIns="45720" anchor="t">
            <a:normAutofit fontScale="92500" lnSpcReduction="20000"/>
          </a:bodyPr>
          <a:lstStyle/>
          <a:p>
            <a:pPr lvl="1"/>
            <a:r>
              <a:rPr lang="en-GB" sz="2100" b="1">
                <a:latin typeface="Calibri"/>
                <a:cs typeface="Calibri"/>
              </a:rPr>
              <a:t>Sustainable farming: livestock and animal agriculture</a:t>
            </a:r>
            <a:endParaRPr lang="en-GB" sz="2100">
              <a:cs typeface="Calibri"/>
            </a:endParaRPr>
          </a:p>
          <a:p>
            <a:pPr lvl="2"/>
            <a:r>
              <a:rPr lang="en-GB" sz="1800">
                <a:latin typeface="Calibri"/>
                <a:cs typeface="Calibri"/>
              </a:rPr>
              <a:t>Environmental impacts/ value of different animals</a:t>
            </a:r>
            <a:endParaRPr lang="en-GB" sz="1800">
              <a:cs typeface="Calibri"/>
            </a:endParaRPr>
          </a:p>
          <a:p>
            <a:pPr lvl="2"/>
            <a:r>
              <a:rPr lang="en-GB" sz="1800">
                <a:latin typeface="Calibri"/>
                <a:cs typeface="Calibri"/>
              </a:rPr>
              <a:t>Links between livestock and environmental quality, e.g. soils, rivers</a:t>
            </a:r>
            <a:endParaRPr lang="en-GB" sz="1800">
              <a:cs typeface="Calibri"/>
            </a:endParaRPr>
          </a:p>
          <a:p>
            <a:pPr lvl="2"/>
            <a:r>
              <a:rPr lang="en-GB" sz="1800">
                <a:latin typeface="Calibri"/>
                <a:cs typeface="Calibri"/>
              </a:rPr>
              <a:t>Importing feed and produce versus more local production</a:t>
            </a:r>
            <a:endParaRPr lang="en-GB" sz="1800">
              <a:cs typeface="Calibri"/>
            </a:endParaRPr>
          </a:p>
          <a:p>
            <a:pPr lvl="2"/>
            <a:endParaRPr lang="en-GB" sz="1800">
              <a:cs typeface="Calibri"/>
            </a:endParaRPr>
          </a:p>
          <a:p>
            <a:pPr lvl="1"/>
            <a:r>
              <a:rPr lang="en-GB" sz="2050" b="1">
                <a:latin typeface="Calibri"/>
                <a:cs typeface="Calibri"/>
              </a:rPr>
              <a:t>Diversifying farming </a:t>
            </a:r>
            <a:endParaRPr lang="en-GB" sz="2050">
              <a:latin typeface="Calibri"/>
              <a:cs typeface="Calibri"/>
            </a:endParaRPr>
          </a:p>
          <a:p>
            <a:pPr lvl="2">
              <a:buClr>
                <a:srgbClr val="DC5C8D"/>
              </a:buClr>
            </a:pPr>
            <a:r>
              <a:rPr lang="en-US" sz="1800">
                <a:latin typeface="Calibri"/>
                <a:cs typeface="Calibri"/>
              </a:rPr>
              <a:t>Move towards mixed agriculture, away from monocultures</a:t>
            </a:r>
            <a:endParaRPr lang="en-GB" sz="1800">
              <a:latin typeface="Calibri"/>
              <a:cs typeface="Calibri"/>
            </a:endParaRPr>
          </a:p>
          <a:p>
            <a:pPr lvl="2">
              <a:buClr>
                <a:srgbClr val="DC5C8D"/>
              </a:buClr>
            </a:pPr>
            <a:r>
              <a:rPr lang="en-US" sz="1800">
                <a:latin typeface="Calibri"/>
                <a:cs typeface="Calibri"/>
              </a:rPr>
              <a:t>Enabling renewable generation where appropriate</a:t>
            </a:r>
            <a:endParaRPr lang="en-GB" sz="1800">
              <a:latin typeface="Calibri"/>
              <a:cs typeface="Calibri"/>
            </a:endParaRPr>
          </a:p>
          <a:p>
            <a:pPr lvl="2">
              <a:buClr>
                <a:srgbClr val="DC5C8D"/>
              </a:buClr>
            </a:pPr>
            <a:r>
              <a:rPr lang="en-US" sz="1800">
                <a:latin typeface="Calibri"/>
                <a:cs typeface="Calibri"/>
              </a:rPr>
              <a:t>Food security, sovereignty, self-sufficiency</a:t>
            </a:r>
            <a:endParaRPr lang="en-GB">
              <a:latin typeface="Calibri"/>
            </a:endParaRPr>
          </a:p>
          <a:p>
            <a:pPr lvl="2">
              <a:buClr>
                <a:srgbClr val="DC5C8D"/>
              </a:buClr>
            </a:pPr>
            <a:endParaRPr lang="en-GB" sz="1950" b="1">
              <a:cs typeface="Calibri"/>
            </a:endParaRPr>
          </a:p>
          <a:p>
            <a:pPr lvl="1"/>
            <a:r>
              <a:rPr lang="en-US" sz="2200" b="1">
                <a:latin typeface="Calibri"/>
                <a:cs typeface="Calibri"/>
              </a:rPr>
              <a:t>Economics and power</a:t>
            </a:r>
            <a:endParaRPr lang="en-GB" sz="2200">
              <a:cs typeface="Calibri"/>
            </a:endParaRPr>
          </a:p>
          <a:p>
            <a:pPr lvl="2"/>
            <a:r>
              <a:rPr lang="en-US" sz="1800">
                <a:latin typeface="Calibri"/>
                <a:cs typeface="Calibri"/>
              </a:rPr>
              <a:t>Affordable and sustainable versus ‘cheap’ food</a:t>
            </a:r>
            <a:endParaRPr lang="en-US" sz="1800" b="1">
              <a:latin typeface="Calibri"/>
              <a:cs typeface="Calibri"/>
            </a:endParaRPr>
          </a:p>
          <a:p>
            <a:pPr lvl="2"/>
            <a:r>
              <a:rPr lang="en-US" sz="1800">
                <a:latin typeface="Calibri"/>
                <a:cs typeface="Calibri"/>
              </a:rPr>
              <a:t>Supermarket dominance and trade deals; ‘free’ market pressures</a:t>
            </a:r>
            <a:endParaRPr lang="en-US" sz="1800">
              <a:cs typeface="Calibri" panose="020F0502020204030204" pitchFamily="34" charset="0"/>
            </a:endParaRPr>
          </a:p>
          <a:p>
            <a:pPr lvl="2"/>
            <a:r>
              <a:rPr lang="en-US" sz="1800">
                <a:latin typeface="Calibri"/>
                <a:cs typeface="Calibri"/>
              </a:rPr>
              <a:t>Just transition for farmers and wider public</a:t>
            </a:r>
            <a:endParaRPr lang="en-US" sz="1800">
              <a:cs typeface="Calibri" panose="020F0502020204030204" pitchFamily="34" charset="0"/>
            </a:endParaRPr>
          </a:p>
          <a:p>
            <a:pPr lvl="2" indent="-205740"/>
            <a:endParaRPr lang="en-US" sz="1950" b="1">
              <a:solidFill>
                <a:srgbClr val="000000"/>
              </a:solidFill>
              <a:latin typeface="Calibri"/>
              <a:cs typeface="Calibri"/>
            </a:endParaRPr>
          </a:p>
          <a:p>
            <a:pPr lvl="1">
              <a:buClr>
                <a:srgbClr val="51BAB4"/>
              </a:buClr>
            </a:pPr>
            <a:endParaRPr lang="en-US" sz="2200" b="1">
              <a:latin typeface="+mj-lt"/>
              <a:cs typeface="Calibri"/>
            </a:endParaRPr>
          </a:p>
          <a:p>
            <a:pPr marL="0" indent="0">
              <a:spcAft>
                <a:spcPts val="600"/>
              </a:spcAft>
              <a:buClr>
                <a:srgbClr val="DC5C8D"/>
              </a:buClr>
              <a:buNone/>
            </a:pPr>
            <a:endParaRPr lang="en-GB" sz="2400" b="1">
              <a:latin typeface="+mj-lt"/>
              <a:cs typeface="Calibri"/>
            </a:endParaRPr>
          </a:p>
          <a:p>
            <a:pPr>
              <a:buClr>
                <a:srgbClr val="DC5C8D"/>
              </a:buClr>
            </a:pPr>
            <a:endParaRPr lang="en-GB">
              <a:latin typeface="+mj-lt"/>
              <a:cs typeface="Calibri"/>
            </a:endParaRPr>
          </a:p>
          <a:p>
            <a:pPr lvl="1"/>
            <a:endParaRPr lang="en-GB">
              <a:latin typeface="+mj-lt"/>
              <a:cs typeface="Calibri"/>
            </a:endParaRPr>
          </a:p>
          <a:p>
            <a:pPr marL="274320" lvl="1" indent="0">
              <a:buNone/>
            </a:pPr>
            <a:endParaRPr lang="en-GB">
              <a:latin typeface="+mj-lt"/>
              <a:cs typeface="Calibri"/>
            </a:endParaRPr>
          </a:p>
        </p:txBody>
      </p:sp>
    </p:spTree>
    <p:extLst>
      <p:ext uri="{BB962C8B-B14F-4D97-AF65-F5344CB8AC3E}">
        <p14:creationId xmlns:p14="http://schemas.microsoft.com/office/powerpoint/2010/main" val="9550920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a:normAutofit/>
          </a:bodyPr>
          <a:lstStyle/>
          <a:p>
            <a:r>
              <a:rPr lang="en-US" sz="2600">
                <a:solidFill>
                  <a:srgbClr val="075465"/>
                </a:solidFill>
                <a:latin typeface="Calibri" panose="020F0502020204030204" pitchFamily="34" charset="0"/>
                <a:cs typeface="Calibri" panose="020F0502020204030204" pitchFamily="34" charset="0"/>
              </a:rPr>
              <a:t>Structure of week 2</a:t>
            </a: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604187" y="1200150"/>
            <a:ext cx="7272808" cy="3818914"/>
          </a:xfrm>
        </p:spPr>
        <p:txBody>
          <a:bodyPr vert="horz" lIns="91440" tIns="45720" rIns="91440" bIns="45720" anchor="t">
            <a:normAutofit/>
          </a:bodyPr>
          <a:lstStyle/>
          <a:p>
            <a:pPr>
              <a:lnSpc>
                <a:spcPct val="90000"/>
              </a:lnSpc>
              <a:spcAft>
                <a:spcPts val="600"/>
              </a:spcAft>
            </a:pPr>
            <a:r>
              <a:rPr lang="en-US" sz="2400">
                <a:latin typeface="Calibri"/>
                <a:cs typeface="Calibri"/>
              </a:rPr>
              <a:t>Structure of session</a:t>
            </a:r>
          </a:p>
          <a:p>
            <a:pPr lvl="1">
              <a:lnSpc>
                <a:spcPct val="90000"/>
              </a:lnSpc>
              <a:spcAft>
                <a:spcPts val="600"/>
              </a:spcAft>
            </a:pPr>
            <a:r>
              <a:rPr lang="en-US" sz="1900">
                <a:latin typeface="Calibri"/>
                <a:cs typeface="Calibri"/>
              </a:rPr>
              <a:t>Revisit some of the ideas that were proposed in session 1</a:t>
            </a:r>
          </a:p>
          <a:p>
            <a:pPr lvl="1">
              <a:lnSpc>
                <a:spcPct val="90000"/>
              </a:lnSpc>
              <a:spcAft>
                <a:spcPts val="600"/>
              </a:spcAft>
            </a:pPr>
            <a:r>
              <a:rPr lang="en-US" sz="1900">
                <a:latin typeface="Calibri"/>
                <a:cs typeface="Calibri"/>
              </a:rPr>
              <a:t>Think about what positive change might look like: </a:t>
            </a:r>
            <a:br>
              <a:rPr lang="en-US" sz="1900">
                <a:latin typeface="Calibri"/>
                <a:cs typeface="Calibri"/>
              </a:rPr>
            </a:br>
            <a:r>
              <a:rPr lang="en-US" sz="1900" b="1">
                <a:latin typeface="Calibri"/>
                <a:cs typeface="Calibri"/>
              </a:rPr>
              <a:t>what </a:t>
            </a:r>
            <a:r>
              <a:rPr lang="en-US" sz="1900">
                <a:latin typeface="Calibri"/>
                <a:cs typeface="Calibri"/>
              </a:rPr>
              <a:t>are the solutions and </a:t>
            </a:r>
            <a:r>
              <a:rPr lang="en-US" sz="1900" b="1">
                <a:latin typeface="Calibri"/>
                <a:cs typeface="Calibri"/>
              </a:rPr>
              <a:t>how </a:t>
            </a:r>
            <a:r>
              <a:rPr lang="en-US" sz="1900">
                <a:latin typeface="Calibri"/>
                <a:cs typeface="Calibri"/>
              </a:rPr>
              <a:t>to make them happen?</a:t>
            </a:r>
          </a:p>
          <a:p>
            <a:pPr lvl="1">
              <a:lnSpc>
                <a:spcPct val="90000"/>
              </a:lnSpc>
              <a:spcAft>
                <a:spcPts val="600"/>
              </a:spcAft>
            </a:pPr>
            <a:r>
              <a:rPr lang="en-US" sz="1900">
                <a:latin typeface="Calibri"/>
                <a:cs typeface="Calibri"/>
              </a:rPr>
              <a:t>Different levels of solutions</a:t>
            </a:r>
            <a:endParaRPr lang="en-US">
              <a:cs typeface="Calibri" panose="020F0502020204030204" pitchFamily="34" charset="0"/>
            </a:endParaRPr>
          </a:p>
          <a:p>
            <a:pPr lvl="1">
              <a:lnSpc>
                <a:spcPct val="90000"/>
              </a:lnSpc>
              <a:spcAft>
                <a:spcPts val="600"/>
              </a:spcAft>
            </a:pPr>
            <a:r>
              <a:rPr lang="en-US" sz="1900">
                <a:latin typeface="Calibri"/>
                <a:ea typeface="Times New Roman" panose="02020603050405020304" pitchFamily="18" charset="0"/>
                <a:cs typeface="Calibri"/>
              </a:rPr>
              <a:t>Thinking about more systemic change</a:t>
            </a:r>
            <a:endParaRPr lang="en-US" sz="1900">
              <a:effectLst/>
              <a:latin typeface="Calibri" panose="020F0502020204030204" pitchFamily="34" charset="0"/>
              <a:ea typeface="Times New Roman" panose="02020603050405020304" pitchFamily="18" charset="0"/>
              <a:cs typeface="Calibri"/>
            </a:endParaRPr>
          </a:p>
          <a:p>
            <a:pPr marL="994410" lvl="1" indent="-285750"/>
            <a:endParaRPr lang="en-GB" sz="1425">
              <a:cs typeface="Times New Roman" panose="02020603050405020304" pitchFamily="18" charset="0"/>
            </a:endParaRPr>
          </a:p>
          <a:p>
            <a:pPr lvl="1">
              <a:lnSpc>
                <a:spcPct val="90000"/>
              </a:lnSpc>
              <a:spcAft>
                <a:spcPts val="600"/>
              </a:spcAft>
            </a:pPr>
            <a:endParaRPr lang="en-GB">
              <a:latin typeface="+mj-lt"/>
              <a:cs typeface="Calibri"/>
            </a:endParaRPr>
          </a:p>
          <a:p>
            <a:pPr lvl="1"/>
            <a:endParaRPr lang="en-GB">
              <a:latin typeface="+mj-lt"/>
              <a:cs typeface="Calibri"/>
            </a:endParaRPr>
          </a:p>
          <a:p>
            <a:pPr marL="274320" lvl="1" indent="0">
              <a:buNone/>
            </a:pPr>
            <a:endParaRPr lang="en-GB">
              <a:latin typeface="+mj-lt"/>
              <a:cs typeface="Calibri"/>
            </a:endParaRPr>
          </a:p>
        </p:txBody>
      </p:sp>
    </p:spTree>
    <p:extLst>
      <p:ext uri="{BB962C8B-B14F-4D97-AF65-F5344CB8AC3E}">
        <p14:creationId xmlns:p14="http://schemas.microsoft.com/office/powerpoint/2010/main" val="839865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vert="horz" lIns="91440" tIns="45720" rIns="91440" bIns="45720" anchor="ctr">
            <a:normAutofit/>
          </a:bodyPr>
          <a:lstStyle/>
          <a:p>
            <a:r>
              <a:rPr lang="en-US" sz="2600">
                <a:solidFill>
                  <a:srgbClr val="075465"/>
                </a:solidFill>
                <a:latin typeface="Calibri"/>
                <a:cs typeface="Calibri"/>
              </a:rPr>
              <a:t>Food and agriculture: options for change</a:t>
            </a:r>
            <a:endParaRPr lang="en-US" sz="2600">
              <a:solidFill>
                <a:srgbClr val="075465"/>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604187" y="1200150"/>
            <a:ext cx="6358409" cy="3818914"/>
          </a:xfrm>
        </p:spPr>
        <p:txBody>
          <a:bodyPr vert="horz" lIns="91440" tIns="45720" rIns="91440" bIns="45720" anchor="t">
            <a:normAutofit/>
          </a:bodyPr>
          <a:lstStyle/>
          <a:p>
            <a:pPr>
              <a:lnSpc>
                <a:spcPct val="90000"/>
              </a:lnSpc>
              <a:spcAft>
                <a:spcPts val="600"/>
              </a:spcAft>
            </a:pPr>
            <a:r>
              <a:rPr lang="en-US" sz="2400">
                <a:latin typeface="Calibri"/>
                <a:cs typeface="Calibri"/>
              </a:rPr>
              <a:t>Levels of solutions</a:t>
            </a:r>
          </a:p>
          <a:p>
            <a:pPr lvl="1"/>
            <a:r>
              <a:rPr lang="en-CA" sz="2000">
                <a:latin typeface="Calibri"/>
                <a:cs typeface="Calibri"/>
              </a:rPr>
              <a:t>Level 1: already happening</a:t>
            </a:r>
            <a:endParaRPr lang="en-GB" sz="2000">
              <a:latin typeface="Calibri"/>
              <a:cs typeface="Calibri"/>
            </a:endParaRPr>
          </a:p>
          <a:p>
            <a:pPr marL="754380" indent="-285750"/>
            <a:r>
              <a:rPr lang="en-GB" sz="1800">
                <a:latin typeface="Calibri"/>
                <a:cs typeface="Calibri"/>
              </a:rPr>
              <a:t>solutions </a:t>
            </a:r>
            <a:r>
              <a:rPr lang="en-GB" sz="1800" b="1">
                <a:latin typeface="Calibri"/>
                <a:cs typeface="Calibri"/>
              </a:rPr>
              <a:t>already implemented and successful</a:t>
            </a:r>
            <a:r>
              <a:rPr lang="en-GB" sz="1800">
                <a:latin typeface="Calibri"/>
                <a:cs typeface="Calibri"/>
              </a:rPr>
              <a:t>; </a:t>
            </a:r>
            <a:br>
              <a:rPr lang="en-US" sz="2150"/>
            </a:br>
            <a:r>
              <a:rPr lang="en-GB" sz="1800">
                <a:latin typeface="Calibri"/>
                <a:cs typeface="Calibri"/>
              </a:rPr>
              <a:t>strong momentum for change already in place</a:t>
            </a:r>
            <a:endParaRPr lang="en-GB" sz="1800" i="1">
              <a:latin typeface="Calibri"/>
              <a:cs typeface="Calibri"/>
            </a:endParaRPr>
          </a:p>
          <a:p>
            <a:pPr lvl="1"/>
            <a:r>
              <a:rPr lang="en-CA" sz="2000">
                <a:latin typeface="Calibri"/>
                <a:cs typeface="Calibri"/>
              </a:rPr>
              <a:t>Level 2: starting to happen</a:t>
            </a:r>
            <a:endParaRPr lang="en-GB" sz="2000">
              <a:latin typeface="Calibri"/>
              <a:cs typeface="Calibri"/>
            </a:endParaRPr>
          </a:p>
          <a:p>
            <a:pPr marL="754380" indent="-285750"/>
            <a:r>
              <a:rPr lang="en-GB" sz="1800">
                <a:latin typeface="Calibri"/>
                <a:cs typeface="Calibri"/>
              </a:rPr>
              <a:t>solutions that rely on existing ideas and infrastructure but </a:t>
            </a:r>
            <a:r>
              <a:rPr lang="en-GB" sz="1800" b="1">
                <a:latin typeface="Calibri"/>
                <a:cs typeface="Calibri"/>
              </a:rPr>
              <a:t>needs more momentum</a:t>
            </a:r>
            <a:r>
              <a:rPr lang="en-GB" sz="1800">
                <a:latin typeface="Calibri"/>
                <a:cs typeface="Calibri"/>
              </a:rPr>
              <a:t> to scale u</a:t>
            </a:r>
            <a:r>
              <a:rPr lang="en-GB" sz="2000">
                <a:latin typeface="Calibri"/>
                <a:cs typeface="Calibri"/>
              </a:rPr>
              <a:t>p</a:t>
            </a:r>
            <a:endParaRPr lang="en-GB" sz="2000" i="1">
              <a:latin typeface="Calibri"/>
              <a:cs typeface="Calibri"/>
            </a:endParaRPr>
          </a:p>
          <a:p>
            <a:pPr lvl="1"/>
            <a:r>
              <a:rPr lang="en-CA" sz="2000">
                <a:latin typeface="Calibri"/>
                <a:cs typeface="Calibri"/>
              </a:rPr>
              <a:t>Level 3: not yet happening</a:t>
            </a:r>
            <a:endParaRPr lang="en-GB" sz="2000">
              <a:latin typeface="Calibri"/>
              <a:cs typeface="Calibri"/>
            </a:endParaRPr>
          </a:p>
          <a:p>
            <a:pPr marL="754380" indent="-285750"/>
            <a:r>
              <a:rPr lang="en-GB" sz="1800" b="1">
                <a:latin typeface="Calibri"/>
                <a:cs typeface="Calibri"/>
              </a:rPr>
              <a:t>exploratory solutions</a:t>
            </a:r>
            <a:r>
              <a:rPr lang="en-GB" sz="1800">
                <a:latin typeface="Calibri"/>
                <a:cs typeface="Calibri"/>
              </a:rPr>
              <a:t> for which conditions and support are not yet in place</a:t>
            </a:r>
          </a:p>
          <a:p>
            <a:pPr marL="994410" lvl="1" indent="-285750"/>
            <a:endParaRPr lang="en-GB" sz="1425">
              <a:effectLst/>
              <a:latin typeface="Calibri" panose="020F0502020204030204" pitchFamily="34" charset="0"/>
              <a:ea typeface="Times New Roman" panose="02020603050405020304" pitchFamily="18" charset="0"/>
              <a:cs typeface="Times New Roman" panose="02020603050405020304" pitchFamily="18" charset="0"/>
            </a:endParaRPr>
          </a:p>
          <a:p>
            <a:pPr lvl="1">
              <a:lnSpc>
                <a:spcPct val="90000"/>
              </a:lnSpc>
              <a:spcAft>
                <a:spcPts val="600"/>
              </a:spcAft>
            </a:pPr>
            <a:endParaRPr lang="en-GB">
              <a:latin typeface="+mj-lt"/>
            </a:endParaRPr>
          </a:p>
          <a:p>
            <a:pPr lvl="1"/>
            <a:endParaRPr lang="en-GB">
              <a:latin typeface="+mj-lt"/>
            </a:endParaRPr>
          </a:p>
          <a:p>
            <a:pPr marL="274320" lvl="1" indent="0">
              <a:buNone/>
            </a:pPr>
            <a:endParaRPr lang="en-GB">
              <a:latin typeface="+mj-lt"/>
            </a:endParaRPr>
          </a:p>
        </p:txBody>
      </p:sp>
    </p:spTree>
    <p:extLst>
      <p:ext uri="{BB962C8B-B14F-4D97-AF65-F5344CB8AC3E}">
        <p14:creationId xmlns:p14="http://schemas.microsoft.com/office/powerpoint/2010/main" val="3144165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0C2F1-D9F0-864B-93DF-1747001CCC2B}"/>
              </a:ext>
            </a:extLst>
          </p:cNvPr>
          <p:cNvSpPr>
            <a:spLocks noGrp="1"/>
          </p:cNvSpPr>
          <p:nvPr>
            <p:ph type="title"/>
          </p:nvPr>
        </p:nvSpPr>
        <p:spPr>
          <a:xfrm>
            <a:off x="198800" y="124436"/>
            <a:ext cx="6115050" cy="742950"/>
          </a:xfrm>
        </p:spPr>
        <p:txBody>
          <a:bodyPr vert="horz" lIns="91440" tIns="45720" rIns="91440" bIns="45720" anchor="ctr">
            <a:normAutofit/>
          </a:bodyPr>
          <a:lstStyle/>
          <a:p>
            <a:r>
              <a:rPr lang="en-US" sz="2600">
                <a:solidFill>
                  <a:srgbClr val="075465"/>
                </a:solidFill>
                <a:latin typeface="Calibri"/>
                <a:cs typeface="Calibri"/>
              </a:rPr>
              <a:t>Food and agriculture: options for change</a:t>
            </a:r>
            <a:endParaRPr lang="en-US" sz="2600">
              <a:solidFill>
                <a:srgbClr val="075465"/>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A69D4B76-BB65-4EAC-85FE-585F4B0010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3071" y="-99469"/>
            <a:ext cx="3078592" cy="1185258"/>
          </a:xfrm>
          <a:prstGeom prst="rect">
            <a:avLst/>
          </a:prstGeom>
        </p:spPr>
      </p:pic>
      <p:sp>
        <p:nvSpPr>
          <p:cNvPr id="10" name="Content Placeholder 9">
            <a:extLst>
              <a:ext uri="{FF2B5EF4-FFF2-40B4-BE49-F238E27FC236}">
                <a16:creationId xmlns:a16="http://schemas.microsoft.com/office/drawing/2014/main" id="{DB8A661D-34E2-0842-9E07-8EA52D039D4B}"/>
              </a:ext>
            </a:extLst>
          </p:cNvPr>
          <p:cNvSpPr>
            <a:spLocks noGrp="1"/>
          </p:cNvSpPr>
          <p:nvPr>
            <p:ph sz="quarter" idx="1"/>
          </p:nvPr>
        </p:nvSpPr>
        <p:spPr>
          <a:xfrm>
            <a:off x="604187" y="1200150"/>
            <a:ext cx="7211260" cy="3818914"/>
          </a:xfrm>
        </p:spPr>
        <p:txBody>
          <a:bodyPr vert="horz" lIns="91440" tIns="45720" rIns="91440" bIns="45720" anchor="t">
            <a:normAutofit/>
          </a:bodyPr>
          <a:lstStyle/>
          <a:p>
            <a:pPr>
              <a:lnSpc>
                <a:spcPct val="90000"/>
              </a:lnSpc>
              <a:spcAft>
                <a:spcPts val="600"/>
              </a:spcAft>
            </a:pPr>
            <a:r>
              <a:rPr lang="en-US" sz="2400">
                <a:latin typeface="Calibri"/>
                <a:cs typeface="Calibri"/>
              </a:rPr>
              <a:t>Levels of solutions</a:t>
            </a:r>
          </a:p>
          <a:p>
            <a:pPr lvl="1"/>
            <a:r>
              <a:rPr lang="en-CA" sz="2000">
                <a:latin typeface="Calibri"/>
                <a:cs typeface="Calibri"/>
              </a:rPr>
              <a:t>Level 1: already happening</a:t>
            </a:r>
            <a:endParaRPr lang="en-GB" sz="2000">
              <a:latin typeface="Calibri"/>
              <a:cs typeface="Calibri"/>
            </a:endParaRPr>
          </a:p>
          <a:p>
            <a:pPr marL="754380" indent="-285750"/>
            <a:r>
              <a:rPr lang="en-GB" sz="1800">
                <a:latin typeface="Calibri"/>
                <a:cs typeface="Calibri"/>
              </a:rPr>
              <a:t>solutions </a:t>
            </a:r>
            <a:r>
              <a:rPr lang="en-GB" sz="1800" b="1">
                <a:latin typeface="Calibri"/>
                <a:cs typeface="Calibri"/>
              </a:rPr>
              <a:t>already implemented and successful</a:t>
            </a:r>
            <a:r>
              <a:rPr lang="en-GB" sz="1800">
                <a:latin typeface="Calibri"/>
                <a:cs typeface="Calibri"/>
              </a:rPr>
              <a:t>; </a:t>
            </a:r>
            <a:br>
              <a:rPr lang="en-US" sz="2150"/>
            </a:br>
            <a:r>
              <a:rPr lang="en-GB" sz="1800">
                <a:latin typeface="Calibri"/>
                <a:cs typeface="Calibri"/>
              </a:rPr>
              <a:t>strong momentum for change already in place</a:t>
            </a:r>
            <a:endParaRPr lang="en-GB" sz="1800" i="1">
              <a:latin typeface="Calibri"/>
              <a:cs typeface="Calibri"/>
            </a:endParaRPr>
          </a:p>
          <a:p>
            <a:pPr marL="754380" indent="-285750">
              <a:buClr>
                <a:srgbClr val="DC5C8D"/>
              </a:buClr>
            </a:pPr>
            <a:endParaRPr lang="en-GB" sz="1800">
              <a:cs typeface="Calibri"/>
            </a:endParaRPr>
          </a:p>
          <a:p>
            <a:pPr marL="0" indent="0">
              <a:buNone/>
            </a:pPr>
            <a:r>
              <a:rPr lang="en-GB" sz="1800">
                <a:latin typeface="Calibri"/>
                <a:cs typeface="Calibri"/>
              </a:rPr>
              <a:t>"We've got the Swansea Food Partnership and working with local people... There are people in towns who want to be able to grow their own food. They want their school kids to reconnect with land and nature, and desperately want to work in partnership with farmers" - Dawn</a:t>
            </a:r>
            <a:endParaRPr lang="en-GB" sz="2150">
              <a:cs typeface="Calibri"/>
            </a:endParaRPr>
          </a:p>
          <a:p>
            <a:pPr marL="468630" indent="0">
              <a:buNone/>
            </a:pPr>
            <a:endParaRPr lang="en-GB" sz="1800">
              <a:effectLst/>
              <a:ea typeface="Times New Roman" panose="02020603050405020304" pitchFamily="18" charset="0"/>
              <a:cs typeface="Calibri"/>
            </a:endParaRPr>
          </a:p>
          <a:p>
            <a:pPr marL="994410" lvl="1" indent="-285750"/>
            <a:endParaRPr lang="en-GB" sz="1425">
              <a:cs typeface="Times New Roman" panose="02020603050405020304" pitchFamily="18" charset="0"/>
            </a:endParaRPr>
          </a:p>
          <a:p>
            <a:pPr lvl="1">
              <a:lnSpc>
                <a:spcPct val="90000"/>
              </a:lnSpc>
              <a:spcAft>
                <a:spcPts val="600"/>
              </a:spcAft>
            </a:pPr>
            <a:endParaRPr lang="en-GB">
              <a:cs typeface="Calibri"/>
            </a:endParaRPr>
          </a:p>
          <a:p>
            <a:pPr lvl="1"/>
            <a:endParaRPr lang="en-GB">
              <a:latin typeface="+mj-lt"/>
              <a:cs typeface="Calibri"/>
            </a:endParaRPr>
          </a:p>
          <a:p>
            <a:pPr marL="274320" lvl="1" indent="0">
              <a:buNone/>
            </a:pPr>
            <a:endParaRPr lang="en-GB">
              <a:latin typeface="+mj-lt"/>
              <a:cs typeface="Calibri"/>
            </a:endParaRPr>
          </a:p>
        </p:txBody>
      </p:sp>
    </p:spTree>
    <p:extLst>
      <p:ext uri="{BB962C8B-B14F-4D97-AF65-F5344CB8AC3E}">
        <p14:creationId xmlns:p14="http://schemas.microsoft.com/office/powerpoint/2010/main" val="339731971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Custom 4">
      <a:dk1>
        <a:sysClr val="windowText" lastClr="000000"/>
      </a:dk1>
      <a:lt1>
        <a:sysClr val="window" lastClr="FFFFFF"/>
      </a:lt1>
      <a:dk2>
        <a:srgbClr val="44546A"/>
      </a:dk2>
      <a:lt2>
        <a:srgbClr val="E7E6E6"/>
      </a:lt2>
      <a:accent1>
        <a:srgbClr val="51BAB4"/>
      </a:accent1>
      <a:accent2>
        <a:srgbClr val="DC5C8D"/>
      </a:accent2>
      <a:accent3>
        <a:srgbClr val="35A8E0"/>
      </a:accent3>
      <a:accent4>
        <a:srgbClr val="FFEBAB"/>
      </a:accent4>
      <a:accent5>
        <a:srgbClr val="A6F0E2"/>
      </a:accent5>
      <a:accent6>
        <a:srgbClr val="075465"/>
      </a:accent6>
      <a:hlink>
        <a:srgbClr val="0563C1"/>
      </a:hlink>
      <a:folHlink>
        <a:srgbClr val="954F72"/>
      </a:folHlink>
    </a:clrScheme>
    <a:fontScheme name="Custom 3">
      <a:majorFont>
        <a:latin typeface="Calibri"/>
        <a:ea typeface=""/>
        <a:cs typeface=""/>
      </a:majorFont>
      <a:minorFont>
        <a:latin typeface="Corbe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On-screen Show (16:9)</PresentationFormat>
  <Slides>18</Slides>
  <Notes>2</Notes>
  <HiddenSlides>0</HiddenSlide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Median</vt:lpstr>
      <vt:lpstr>Office Theme</vt:lpstr>
      <vt:lpstr>Policy Roundtables   Session 2</vt:lpstr>
      <vt:lpstr>Overview</vt:lpstr>
      <vt:lpstr>Roundtables Aims and Structure</vt:lpstr>
      <vt:lpstr>Themes from week 1</vt:lpstr>
      <vt:lpstr>Themes from week 1</vt:lpstr>
      <vt:lpstr>Themes from week 1</vt:lpstr>
      <vt:lpstr>Structure of week 2</vt:lpstr>
      <vt:lpstr>Food and agriculture: options for change</vt:lpstr>
      <vt:lpstr>Food and agriculture: options for change</vt:lpstr>
      <vt:lpstr>Food and agriculture: options for change</vt:lpstr>
      <vt:lpstr>Food and agriculture: options for change</vt:lpstr>
      <vt:lpstr>Solutions and positive approaches</vt:lpstr>
      <vt:lpstr>Solutions and positive approaches</vt:lpstr>
      <vt:lpstr>Using Mural - Online whiteboard </vt:lpstr>
      <vt:lpstr>Conditions for change</vt:lpstr>
      <vt:lpstr>Six conditions for systemic change</vt:lpstr>
      <vt:lpstr>Systemic change: Examples from Sessions</vt:lpstr>
      <vt:lpstr>Summary and Closing Remarks</vt:lpstr>
    </vt:vector>
  </TitlesOfParts>
  <Company>Newcastle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JFadmin</dc:creator>
  <cp:revision>1</cp:revision>
  <cp:lastPrinted>2021-07-29T11:40:04Z</cp:lastPrinted>
  <dcterms:created xsi:type="dcterms:W3CDTF">2011-05-26T18:26:37Z</dcterms:created>
  <dcterms:modified xsi:type="dcterms:W3CDTF">2023-03-13T13:27:59Z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