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525D9B-4D39-481F-8512-AD7F0ED46822}" v="4" dt="2024-03-08T17:31:48.6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3" d="100"/>
          <a:sy n="63" d="100"/>
        </p:scale>
        <p:origin x="84"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slide" Target="slides/slide4.xml"/><Relationship Id="rId10"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ire Scott" userId="f7f876ab-2c92-4db7-945e-0b6d07640bde" providerId="ADAL" clId="{20B71428-ECA6-4A5D-915E-D8773247725E}"/>
    <pc:docChg chg="custSel modSld">
      <pc:chgData name="Claire Scott" userId="f7f876ab-2c92-4db7-945e-0b6d07640bde" providerId="ADAL" clId="{20B71428-ECA6-4A5D-915E-D8773247725E}" dt="2023-10-20T12:45:56.107" v="38" actId="14100"/>
      <pc:docMkLst>
        <pc:docMk/>
      </pc:docMkLst>
      <pc:sldChg chg="modSp mod">
        <pc:chgData name="Claire Scott" userId="f7f876ab-2c92-4db7-945e-0b6d07640bde" providerId="ADAL" clId="{20B71428-ECA6-4A5D-915E-D8773247725E}" dt="2023-10-20T12:45:56.107" v="38" actId="14100"/>
        <pc:sldMkLst>
          <pc:docMk/>
          <pc:sldMk cId="1856661860" sldId="256"/>
        </pc:sldMkLst>
        <pc:spChg chg="mod">
          <ac:chgData name="Claire Scott" userId="f7f876ab-2c92-4db7-945e-0b6d07640bde" providerId="ADAL" clId="{20B71428-ECA6-4A5D-915E-D8773247725E}" dt="2023-10-20T12:45:36.378" v="27" actId="20577"/>
          <ac:spMkLst>
            <pc:docMk/>
            <pc:sldMk cId="1856661860" sldId="256"/>
            <ac:spMk id="20" creationId="{A236E28B-4A8A-B1BF-F223-A581DE6A8710}"/>
          </ac:spMkLst>
        </pc:spChg>
        <pc:spChg chg="mod">
          <ac:chgData name="Claire Scott" userId="f7f876ab-2c92-4db7-945e-0b6d07640bde" providerId="ADAL" clId="{20B71428-ECA6-4A5D-915E-D8773247725E}" dt="2023-10-20T12:45:46.302" v="32" actId="14100"/>
          <ac:spMkLst>
            <pc:docMk/>
            <pc:sldMk cId="1856661860" sldId="256"/>
            <ac:spMk id="23" creationId="{55C6F887-137B-02EE-56FB-F791522E1FBD}"/>
          </ac:spMkLst>
        </pc:spChg>
        <pc:spChg chg="mod">
          <ac:chgData name="Claire Scott" userId="f7f876ab-2c92-4db7-945e-0b6d07640bde" providerId="ADAL" clId="{20B71428-ECA6-4A5D-915E-D8773247725E}" dt="2023-10-20T12:45:56.107" v="38" actId="14100"/>
          <ac:spMkLst>
            <pc:docMk/>
            <pc:sldMk cId="1856661860" sldId="256"/>
            <ac:spMk id="29" creationId="{9341A9F2-5141-17E7-7FBC-F395612BE6C2}"/>
          </ac:spMkLst>
        </pc:spChg>
      </pc:sldChg>
    </pc:docChg>
  </pc:docChgLst>
  <pc:docChgLst>
    <pc:chgData name="Claire Scott" userId="f7f876ab-2c92-4db7-945e-0b6d07640bde" providerId="ADAL" clId="{9F525D9B-4D39-481F-8512-AD7F0ED46822}"/>
    <pc:docChg chg="custSel addSld modSld">
      <pc:chgData name="Claire Scott" userId="f7f876ab-2c92-4db7-945e-0b6d07640bde" providerId="ADAL" clId="{9F525D9B-4D39-481F-8512-AD7F0ED46822}" dt="2024-03-08T17:31:48.616" v="17"/>
      <pc:docMkLst>
        <pc:docMk/>
      </pc:docMkLst>
      <pc:sldChg chg="addSp delSp modSp new mod">
        <pc:chgData name="Claire Scott" userId="f7f876ab-2c92-4db7-945e-0b6d07640bde" providerId="ADAL" clId="{9F525D9B-4D39-481F-8512-AD7F0ED46822}" dt="2024-03-08T17:31:03.660" v="5" actId="962"/>
        <pc:sldMkLst>
          <pc:docMk/>
          <pc:sldMk cId="1662705449" sldId="257"/>
        </pc:sldMkLst>
        <pc:spChg chg="del">
          <ac:chgData name="Claire Scott" userId="f7f876ab-2c92-4db7-945e-0b6d07640bde" providerId="ADAL" clId="{9F525D9B-4D39-481F-8512-AD7F0ED46822}" dt="2024-03-08T17:30:46.861" v="2" actId="478"/>
          <ac:spMkLst>
            <pc:docMk/>
            <pc:sldMk cId="1662705449" sldId="257"/>
            <ac:spMk id="2" creationId="{2C422DB0-8CA5-6C85-B5F4-16E0E2120771}"/>
          </ac:spMkLst>
        </pc:spChg>
        <pc:spChg chg="del">
          <ac:chgData name="Claire Scott" userId="f7f876ab-2c92-4db7-945e-0b6d07640bde" providerId="ADAL" clId="{9F525D9B-4D39-481F-8512-AD7F0ED46822}" dt="2024-03-08T17:30:45.315" v="1" actId="478"/>
          <ac:spMkLst>
            <pc:docMk/>
            <pc:sldMk cId="1662705449" sldId="257"/>
            <ac:spMk id="3" creationId="{241B5467-7AF7-D27D-17D9-DE8E4D676201}"/>
          </ac:spMkLst>
        </pc:spChg>
        <pc:picChg chg="add mod">
          <ac:chgData name="Claire Scott" userId="f7f876ab-2c92-4db7-945e-0b6d07640bde" providerId="ADAL" clId="{9F525D9B-4D39-481F-8512-AD7F0ED46822}" dt="2024-03-08T17:31:03.660" v="5" actId="962"/>
          <ac:picMkLst>
            <pc:docMk/>
            <pc:sldMk cId="1662705449" sldId="257"/>
            <ac:picMk id="5" creationId="{C0632F95-A6C1-F1D5-649F-AD0DFD4FFD3A}"/>
          </ac:picMkLst>
        </pc:picChg>
      </pc:sldChg>
      <pc:sldChg chg="addSp delSp modSp new mod">
        <pc:chgData name="Claire Scott" userId="f7f876ab-2c92-4db7-945e-0b6d07640bde" providerId="ADAL" clId="{9F525D9B-4D39-481F-8512-AD7F0ED46822}" dt="2024-03-08T17:31:26.697" v="13" actId="1076"/>
        <pc:sldMkLst>
          <pc:docMk/>
          <pc:sldMk cId="2727308879" sldId="258"/>
        </pc:sldMkLst>
        <pc:spChg chg="del">
          <ac:chgData name="Claire Scott" userId="f7f876ab-2c92-4db7-945e-0b6d07640bde" providerId="ADAL" clId="{9F525D9B-4D39-481F-8512-AD7F0ED46822}" dt="2024-03-08T17:31:21.249" v="8" actId="478"/>
          <ac:spMkLst>
            <pc:docMk/>
            <pc:sldMk cId="2727308879" sldId="258"/>
            <ac:spMk id="2" creationId="{CEE4D7C4-3591-D4BF-D555-B9E15735FC77}"/>
          </ac:spMkLst>
        </pc:spChg>
        <pc:spChg chg="del">
          <ac:chgData name="Claire Scott" userId="f7f876ab-2c92-4db7-945e-0b6d07640bde" providerId="ADAL" clId="{9F525D9B-4D39-481F-8512-AD7F0ED46822}" dt="2024-03-08T17:31:18.300" v="7" actId="478"/>
          <ac:spMkLst>
            <pc:docMk/>
            <pc:sldMk cId="2727308879" sldId="258"/>
            <ac:spMk id="3" creationId="{A68A316E-42AE-D5FE-C809-D79C6614AC13}"/>
          </ac:spMkLst>
        </pc:spChg>
        <pc:picChg chg="add mod">
          <ac:chgData name="Claire Scott" userId="f7f876ab-2c92-4db7-945e-0b6d07640bde" providerId="ADAL" clId="{9F525D9B-4D39-481F-8512-AD7F0ED46822}" dt="2024-03-08T17:31:26.697" v="13" actId="1076"/>
          <ac:picMkLst>
            <pc:docMk/>
            <pc:sldMk cId="2727308879" sldId="258"/>
            <ac:picMk id="5" creationId="{028DECC7-5683-5A15-8F7B-CFA466A7CDB5}"/>
          </ac:picMkLst>
        </pc:picChg>
      </pc:sldChg>
      <pc:sldChg chg="addSp delSp modSp new mod">
        <pc:chgData name="Claire Scott" userId="f7f876ab-2c92-4db7-945e-0b6d07640bde" providerId="ADAL" clId="{9F525D9B-4D39-481F-8512-AD7F0ED46822}" dt="2024-03-08T17:31:48.616" v="17"/>
        <pc:sldMkLst>
          <pc:docMk/>
          <pc:sldMk cId="951643860" sldId="259"/>
        </pc:sldMkLst>
        <pc:spChg chg="del">
          <ac:chgData name="Claire Scott" userId="f7f876ab-2c92-4db7-945e-0b6d07640bde" providerId="ADAL" clId="{9F525D9B-4D39-481F-8512-AD7F0ED46822}" dt="2024-03-08T17:31:48.015" v="16" actId="478"/>
          <ac:spMkLst>
            <pc:docMk/>
            <pc:sldMk cId="951643860" sldId="259"/>
            <ac:spMk id="2" creationId="{B80C436E-83CF-9546-E215-C53472D1CAB9}"/>
          </ac:spMkLst>
        </pc:spChg>
        <pc:spChg chg="del">
          <ac:chgData name="Claire Scott" userId="f7f876ab-2c92-4db7-945e-0b6d07640bde" providerId="ADAL" clId="{9F525D9B-4D39-481F-8512-AD7F0ED46822}" dt="2024-03-08T17:31:46.394" v="15" actId="478"/>
          <ac:spMkLst>
            <pc:docMk/>
            <pc:sldMk cId="951643860" sldId="259"/>
            <ac:spMk id="3" creationId="{4FEA4A18-1600-FDAA-FC89-E92A9F59B024}"/>
          </ac:spMkLst>
        </pc:spChg>
        <pc:spChg chg="add mod">
          <ac:chgData name="Claire Scott" userId="f7f876ab-2c92-4db7-945e-0b6d07640bde" providerId="ADAL" clId="{9F525D9B-4D39-481F-8512-AD7F0ED46822}" dt="2024-03-08T17:31:48.616" v="17"/>
          <ac:spMkLst>
            <pc:docMk/>
            <pc:sldMk cId="951643860" sldId="259"/>
            <ac:spMk id="5" creationId="{3AB64D12-752F-45BD-20EA-604443DD8529}"/>
          </ac:spMkLst>
        </pc:spChg>
        <pc:spChg chg="add mod">
          <ac:chgData name="Claire Scott" userId="f7f876ab-2c92-4db7-945e-0b6d07640bde" providerId="ADAL" clId="{9F525D9B-4D39-481F-8512-AD7F0ED46822}" dt="2024-03-08T17:31:48.616" v="17"/>
          <ac:spMkLst>
            <pc:docMk/>
            <pc:sldMk cId="951643860" sldId="259"/>
            <ac:spMk id="6" creationId="{E3971F7B-C34A-959C-5170-A7B5AA0B9A98}"/>
          </ac:spMkLst>
        </pc:spChg>
        <pc:spChg chg="add mod">
          <ac:chgData name="Claire Scott" userId="f7f876ab-2c92-4db7-945e-0b6d07640bde" providerId="ADAL" clId="{9F525D9B-4D39-481F-8512-AD7F0ED46822}" dt="2024-03-08T17:31:48.616" v="17"/>
          <ac:spMkLst>
            <pc:docMk/>
            <pc:sldMk cId="951643860" sldId="259"/>
            <ac:spMk id="7" creationId="{ACC867D4-2557-FC30-900D-29C0ACC94A81}"/>
          </ac:spMkLst>
        </pc:spChg>
        <pc:spChg chg="add mod">
          <ac:chgData name="Claire Scott" userId="f7f876ab-2c92-4db7-945e-0b6d07640bde" providerId="ADAL" clId="{9F525D9B-4D39-481F-8512-AD7F0ED46822}" dt="2024-03-08T17:31:48.616" v="17"/>
          <ac:spMkLst>
            <pc:docMk/>
            <pc:sldMk cId="951643860" sldId="259"/>
            <ac:spMk id="8" creationId="{D335F198-3E97-DCB5-D3D7-BC0D28769EFD}"/>
          </ac:spMkLst>
        </pc:spChg>
        <pc:spChg chg="add mod">
          <ac:chgData name="Claire Scott" userId="f7f876ab-2c92-4db7-945e-0b6d07640bde" providerId="ADAL" clId="{9F525D9B-4D39-481F-8512-AD7F0ED46822}" dt="2024-03-08T17:31:48.616" v="17"/>
          <ac:spMkLst>
            <pc:docMk/>
            <pc:sldMk cId="951643860" sldId="259"/>
            <ac:spMk id="10" creationId="{0E01AA3A-7A7F-B3A4-CAEC-EBE4F1EAE8C3}"/>
          </ac:spMkLst>
        </pc:spChg>
        <pc:spChg chg="add mod">
          <ac:chgData name="Claire Scott" userId="f7f876ab-2c92-4db7-945e-0b6d07640bde" providerId="ADAL" clId="{9F525D9B-4D39-481F-8512-AD7F0ED46822}" dt="2024-03-08T17:31:48.616" v="17"/>
          <ac:spMkLst>
            <pc:docMk/>
            <pc:sldMk cId="951643860" sldId="259"/>
            <ac:spMk id="11" creationId="{2DCC3C10-3B86-B8E9-3A61-CC86891FB5EC}"/>
          </ac:spMkLst>
        </pc:spChg>
        <pc:spChg chg="add mod">
          <ac:chgData name="Claire Scott" userId="f7f876ab-2c92-4db7-945e-0b6d07640bde" providerId="ADAL" clId="{9F525D9B-4D39-481F-8512-AD7F0ED46822}" dt="2024-03-08T17:31:48.616" v="17"/>
          <ac:spMkLst>
            <pc:docMk/>
            <pc:sldMk cId="951643860" sldId="259"/>
            <ac:spMk id="12" creationId="{4DC6BA85-0200-2669-D7BE-F71328E54DAE}"/>
          </ac:spMkLst>
        </pc:spChg>
        <pc:spChg chg="add mod">
          <ac:chgData name="Claire Scott" userId="f7f876ab-2c92-4db7-945e-0b6d07640bde" providerId="ADAL" clId="{9F525D9B-4D39-481F-8512-AD7F0ED46822}" dt="2024-03-08T17:31:48.616" v="17"/>
          <ac:spMkLst>
            <pc:docMk/>
            <pc:sldMk cId="951643860" sldId="259"/>
            <ac:spMk id="13" creationId="{3D5C5117-697C-E817-28DE-D166B1515B61}"/>
          </ac:spMkLst>
        </pc:spChg>
        <pc:spChg chg="add mod">
          <ac:chgData name="Claire Scott" userId="f7f876ab-2c92-4db7-945e-0b6d07640bde" providerId="ADAL" clId="{9F525D9B-4D39-481F-8512-AD7F0ED46822}" dt="2024-03-08T17:31:48.616" v="17"/>
          <ac:spMkLst>
            <pc:docMk/>
            <pc:sldMk cId="951643860" sldId="259"/>
            <ac:spMk id="14" creationId="{75961C81-FC14-FCEE-EF17-4DB00DECAD1A}"/>
          </ac:spMkLst>
        </pc:spChg>
        <pc:spChg chg="add mod">
          <ac:chgData name="Claire Scott" userId="f7f876ab-2c92-4db7-945e-0b6d07640bde" providerId="ADAL" clId="{9F525D9B-4D39-481F-8512-AD7F0ED46822}" dt="2024-03-08T17:31:48.616" v="17"/>
          <ac:spMkLst>
            <pc:docMk/>
            <pc:sldMk cId="951643860" sldId="259"/>
            <ac:spMk id="15" creationId="{412871BA-6043-5AFE-9727-84881A74F16D}"/>
          </ac:spMkLst>
        </pc:spChg>
        <pc:spChg chg="add mod">
          <ac:chgData name="Claire Scott" userId="f7f876ab-2c92-4db7-945e-0b6d07640bde" providerId="ADAL" clId="{9F525D9B-4D39-481F-8512-AD7F0ED46822}" dt="2024-03-08T17:31:48.616" v="17"/>
          <ac:spMkLst>
            <pc:docMk/>
            <pc:sldMk cId="951643860" sldId="259"/>
            <ac:spMk id="16" creationId="{0076A797-470A-B548-6C4D-927FE952422D}"/>
          </ac:spMkLst>
        </pc:spChg>
        <pc:spChg chg="add mod">
          <ac:chgData name="Claire Scott" userId="f7f876ab-2c92-4db7-945e-0b6d07640bde" providerId="ADAL" clId="{9F525D9B-4D39-481F-8512-AD7F0ED46822}" dt="2024-03-08T17:31:48.616" v="17"/>
          <ac:spMkLst>
            <pc:docMk/>
            <pc:sldMk cId="951643860" sldId="259"/>
            <ac:spMk id="17" creationId="{0E1CFB00-58C2-DB10-BDB4-3D6126CB08F0}"/>
          </ac:spMkLst>
        </pc:spChg>
        <pc:spChg chg="add mod">
          <ac:chgData name="Claire Scott" userId="f7f876ab-2c92-4db7-945e-0b6d07640bde" providerId="ADAL" clId="{9F525D9B-4D39-481F-8512-AD7F0ED46822}" dt="2024-03-08T17:31:48.616" v="17"/>
          <ac:spMkLst>
            <pc:docMk/>
            <pc:sldMk cId="951643860" sldId="259"/>
            <ac:spMk id="18" creationId="{9B681C51-489B-6D2E-1901-6011E51E14FE}"/>
          </ac:spMkLst>
        </pc:spChg>
        <pc:spChg chg="add mod">
          <ac:chgData name="Claire Scott" userId="f7f876ab-2c92-4db7-945e-0b6d07640bde" providerId="ADAL" clId="{9F525D9B-4D39-481F-8512-AD7F0ED46822}" dt="2024-03-08T17:31:48.616" v="17"/>
          <ac:spMkLst>
            <pc:docMk/>
            <pc:sldMk cId="951643860" sldId="259"/>
            <ac:spMk id="19" creationId="{5CCA02C7-9E75-CADC-F43A-125030A7F628}"/>
          </ac:spMkLst>
        </pc:spChg>
        <pc:spChg chg="add mod">
          <ac:chgData name="Claire Scott" userId="f7f876ab-2c92-4db7-945e-0b6d07640bde" providerId="ADAL" clId="{9F525D9B-4D39-481F-8512-AD7F0ED46822}" dt="2024-03-08T17:31:48.616" v="17"/>
          <ac:spMkLst>
            <pc:docMk/>
            <pc:sldMk cId="951643860" sldId="259"/>
            <ac:spMk id="20" creationId="{DAA3EB44-9DCA-335B-5A12-76F3CE0B033D}"/>
          </ac:spMkLst>
        </pc:spChg>
        <pc:spChg chg="add mod">
          <ac:chgData name="Claire Scott" userId="f7f876ab-2c92-4db7-945e-0b6d07640bde" providerId="ADAL" clId="{9F525D9B-4D39-481F-8512-AD7F0ED46822}" dt="2024-03-08T17:31:48.616" v="17"/>
          <ac:spMkLst>
            <pc:docMk/>
            <pc:sldMk cId="951643860" sldId="259"/>
            <ac:spMk id="21" creationId="{131376B4-B85C-B81F-6971-32016F2DEFC4}"/>
          </ac:spMkLst>
        </pc:spChg>
        <pc:spChg chg="add mod">
          <ac:chgData name="Claire Scott" userId="f7f876ab-2c92-4db7-945e-0b6d07640bde" providerId="ADAL" clId="{9F525D9B-4D39-481F-8512-AD7F0ED46822}" dt="2024-03-08T17:31:48.616" v="17"/>
          <ac:spMkLst>
            <pc:docMk/>
            <pc:sldMk cId="951643860" sldId="259"/>
            <ac:spMk id="22" creationId="{80CAD36B-C366-B958-1FDF-5CC8D347E768}"/>
          </ac:spMkLst>
        </pc:spChg>
        <pc:spChg chg="add mod">
          <ac:chgData name="Claire Scott" userId="f7f876ab-2c92-4db7-945e-0b6d07640bde" providerId="ADAL" clId="{9F525D9B-4D39-481F-8512-AD7F0ED46822}" dt="2024-03-08T17:31:48.616" v="17"/>
          <ac:spMkLst>
            <pc:docMk/>
            <pc:sldMk cId="951643860" sldId="259"/>
            <ac:spMk id="23" creationId="{5C1D9949-0D93-658A-DE46-21B4B0D545B1}"/>
          </ac:spMkLst>
        </pc:spChg>
        <pc:spChg chg="add mod">
          <ac:chgData name="Claire Scott" userId="f7f876ab-2c92-4db7-945e-0b6d07640bde" providerId="ADAL" clId="{9F525D9B-4D39-481F-8512-AD7F0ED46822}" dt="2024-03-08T17:31:48.616" v="17"/>
          <ac:spMkLst>
            <pc:docMk/>
            <pc:sldMk cId="951643860" sldId="259"/>
            <ac:spMk id="24" creationId="{09C6A718-994B-DE78-18B8-1C2712637DDB}"/>
          </ac:spMkLst>
        </pc:spChg>
        <pc:spChg chg="add mod">
          <ac:chgData name="Claire Scott" userId="f7f876ab-2c92-4db7-945e-0b6d07640bde" providerId="ADAL" clId="{9F525D9B-4D39-481F-8512-AD7F0ED46822}" dt="2024-03-08T17:31:48.616" v="17"/>
          <ac:spMkLst>
            <pc:docMk/>
            <pc:sldMk cId="951643860" sldId="259"/>
            <ac:spMk id="25" creationId="{E796280D-C800-3E90-C65D-2CFDB600065A}"/>
          </ac:spMkLst>
        </pc:spChg>
        <pc:spChg chg="add mod">
          <ac:chgData name="Claire Scott" userId="f7f876ab-2c92-4db7-945e-0b6d07640bde" providerId="ADAL" clId="{9F525D9B-4D39-481F-8512-AD7F0ED46822}" dt="2024-03-08T17:31:48.616" v="17"/>
          <ac:spMkLst>
            <pc:docMk/>
            <pc:sldMk cId="951643860" sldId="259"/>
            <ac:spMk id="26" creationId="{6E079F16-4360-E1C4-9A8E-EA46D8C44491}"/>
          </ac:spMkLst>
        </pc:spChg>
        <pc:spChg chg="add mod">
          <ac:chgData name="Claire Scott" userId="f7f876ab-2c92-4db7-945e-0b6d07640bde" providerId="ADAL" clId="{9F525D9B-4D39-481F-8512-AD7F0ED46822}" dt="2024-03-08T17:31:48.616" v="17"/>
          <ac:spMkLst>
            <pc:docMk/>
            <pc:sldMk cId="951643860" sldId="259"/>
            <ac:spMk id="27" creationId="{038253BB-16A1-690F-773A-E04756C13D34}"/>
          </ac:spMkLst>
        </pc:spChg>
        <pc:spChg chg="add mod">
          <ac:chgData name="Claire Scott" userId="f7f876ab-2c92-4db7-945e-0b6d07640bde" providerId="ADAL" clId="{9F525D9B-4D39-481F-8512-AD7F0ED46822}" dt="2024-03-08T17:31:48.616" v="17"/>
          <ac:spMkLst>
            <pc:docMk/>
            <pc:sldMk cId="951643860" sldId="259"/>
            <ac:spMk id="28" creationId="{E625F42C-692F-4339-B27B-571CC89E4DC5}"/>
          </ac:spMkLst>
        </pc:spChg>
        <pc:spChg chg="add mod">
          <ac:chgData name="Claire Scott" userId="f7f876ab-2c92-4db7-945e-0b6d07640bde" providerId="ADAL" clId="{9F525D9B-4D39-481F-8512-AD7F0ED46822}" dt="2024-03-08T17:31:48.616" v="17"/>
          <ac:spMkLst>
            <pc:docMk/>
            <pc:sldMk cId="951643860" sldId="259"/>
            <ac:spMk id="29" creationId="{9D23992F-F3A2-E9A1-ECD9-E8938BFD3596}"/>
          </ac:spMkLst>
        </pc:spChg>
        <pc:spChg chg="add mod">
          <ac:chgData name="Claire Scott" userId="f7f876ab-2c92-4db7-945e-0b6d07640bde" providerId="ADAL" clId="{9F525D9B-4D39-481F-8512-AD7F0ED46822}" dt="2024-03-08T17:31:48.616" v="17"/>
          <ac:spMkLst>
            <pc:docMk/>
            <pc:sldMk cId="951643860" sldId="259"/>
            <ac:spMk id="30" creationId="{A74A886F-F35C-B642-B300-EA871B2F7BDF}"/>
          </ac:spMkLst>
        </pc:spChg>
        <pc:spChg chg="add mod">
          <ac:chgData name="Claire Scott" userId="f7f876ab-2c92-4db7-945e-0b6d07640bde" providerId="ADAL" clId="{9F525D9B-4D39-481F-8512-AD7F0ED46822}" dt="2024-03-08T17:31:48.616" v="17"/>
          <ac:spMkLst>
            <pc:docMk/>
            <pc:sldMk cId="951643860" sldId="259"/>
            <ac:spMk id="31" creationId="{82C5D9DF-C089-D3E4-FCEA-76C8BF64906C}"/>
          </ac:spMkLst>
        </pc:spChg>
        <pc:spChg chg="add mod">
          <ac:chgData name="Claire Scott" userId="f7f876ab-2c92-4db7-945e-0b6d07640bde" providerId="ADAL" clId="{9F525D9B-4D39-481F-8512-AD7F0ED46822}" dt="2024-03-08T17:31:48.616" v="17"/>
          <ac:spMkLst>
            <pc:docMk/>
            <pc:sldMk cId="951643860" sldId="259"/>
            <ac:spMk id="32" creationId="{0859ADB2-220F-F16D-FD8C-16E4B2359703}"/>
          </ac:spMkLst>
        </pc:spChg>
        <pc:spChg chg="add mod">
          <ac:chgData name="Claire Scott" userId="f7f876ab-2c92-4db7-945e-0b6d07640bde" providerId="ADAL" clId="{9F525D9B-4D39-481F-8512-AD7F0ED46822}" dt="2024-03-08T17:31:48.616" v="17"/>
          <ac:spMkLst>
            <pc:docMk/>
            <pc:sldMk cId="951643860" sldId="259"/>
            <ac:spMk id="33" creationId="{9C7D511A-DF16-B336-2975-15E1F96585AC}"/>
          </ac:spMkLst>
        </pc:spChg>
        <pc:spChg chg="add mod">
          <ac:chgData name="Claire Scott" userId="f7f876ab-2c92-4db7-945e-0b6d07640bde" providerId="ADAL" clId="{9F525D9B-4D39-481F-8512-AD7F0ED46822}" dt="2024-03-08T17:31:48.616" v="17"/>
          <ac:spMkLst>
            <pc:docMk/>
            <pc:sldMk cId="951643860" sldId="259"/>
            <ac:spMk id="34" creationId="{40BBE4FC-7DDA-15F4-46D1-631D666DE02F}"/>
          </ac:spMkLst>
        </pc:spChg>
        <pc:spChg chg="add mod">
          <ac:chgData name="Claire Scott" userId="f7f876ab-2c92-4db7-945e-0b6d07640bde" providerId="ADAL" clId="{9F525D9B-4D39-481F-8512-AD7F0ED46822}" dt="2024-03-08T17:31:48.616" v="17"/>
          <ac:spMkLst>
            <pc:docMk/>
            <pc:sldMk cId="951643860" sldId="259"/>
            <ac:spMk id="35" creationId="{236F1AAC-DC61-6FA8-69D0-7968D920CD02}"/>
          </ac:spMkLst>
        </pc:spChg>
        <pc:spChg chg="add mod">
          <ac:chgData name="Claire Scott" userId="f7f876ab-2c92-4db7-945e-0b6d07640bde" providerId="ADAL" clId="{9F525D9B-4D39-481F-8512-AD7F0ED46822}" dt="2024-03-08T17:31:48.616" v="17"/>
          <ac:spMkLst>
            <pc:docMk/>
            <pc:sldMk cId="951643860" sldId="259"/>
            <ac:spMk id="36" creationId="{590BE19C-9814-C126-C382-E38DC2522E99}"/>
          </ac:spMkLst>
        </pc:spChg>
        <pc:spChg chg="add mod">
          <ac:chgData name="Claire Scott" userId="f7f876ab-2c92-4db7-945e-0b6d07640bde" providerId="ADAL" clId="{9F525D9B-4D39-481F-8512-AD7F0ED46822}" dt="2024-03-08T17:31:48.616" v="17"/>
          <ac:spMkLst>
            <pc:docMk/>
            <pc:sldMk cId="951643860" sldId="259"/>
            <ac:spMk id="37" creationId="{209AA843-2A5B-2155-2FDC-BCF41B554ACF}"/>
          </ac:spMkLst>
        </pc:spChg>
        <pc:spChg chg="add mod">
          <ac:chgData name="Claire Scott" userId="f7f876ab-2c92-4db7-945e-0b6d07640bde" providerId="ADAL" clId="{9F525D9B-4D39-481F-8512-AD7F0ED46822}" dt="2024-03-08T17:31:48.616" v="17"/>
          <ac:spMkLst>
            <pc:docMk/>
            <pc:sldMk cId="951643860" sldId="259"/>
            <ac:spMk id="38" creationId="{F8C1235D-B8D9-F09D-2261-DF03E44C8306}"/>
          </ac:spMkLst>
        </pc:spChg>
        <pc:spChg chg="add mod">
          <ac:chgData name="Claire Scott" userId="f7f876ab-2c92-4db7-945e-0b6d07640bde" providerId="ADAL" clId="{9F525D9B-4D39-481F-8512-AD7F0ED46822}" dt="2024-03-08T17:31:48.616" v="17"/>
          <ac:spMkLst>
            <pc:docMk/>
            <pc:sldMk cId="951643860" sldId="259"/>
            <ac:spMk id="39" creationId="{E9B6F2B5-D926-11E8-F8C3-082086EF92FB}"/>
          </ac:spMkLst>
        </pc:spChg>
        <pc:spChg chg="add mod">
          <ac:chgData name="Claire Scott" userId="f7f876ab-2c92-4db7-945e-0b6d07640bde" providerId="ADAL" clId="{9F525D9B-4D39-481F-8512-AD7F0ED46822}" dt="2024-03-08T17:31:48.616" v="17"/>
          <ac:spMkLst>
            <pc:docMk/>
            <pc:sldMk cId="951643860" sldId="259"/>
            <ac:spMk id="40" creationId="{AC9F6C66-2928-07EC-C3A3-E87F96C1F32F}"/>
          </ac:spMkLst>
        </pc:spChg>
        <pc:spChg chg="add mod">
          <ac:chgData name="Claire Scott" userId="f7f876ab-2c92-4db7-945e-0b6d07640bde" providerId="ADAL" clId="{9F525D9B-4D39-481F-8512-AD7F0ED46822}" dt="2024-03-08T17:31:48.616" v="17"/>
          <ac:spMkLst>
            <pc:docMk/>
            <pc:sldMk cId="951643860" sldId="259"/>
            <ac:spMk id="41" creationId="{CFF79B91-4E15-E570-025B-89F5C8DB5E8E}"/>
          </ac:spMkLst>
        </pc:spChg>
        <pc:spChg chg="add mod">
          <ac:chgData name="Claire Scott" userId="f7f876ab-2c92-4db7-945e-0b6d07640bde" providerId="ADAL" clId="{9F525D9B-4D39-481F-8512-AD7F0ED46822}" dt="2024-03-08T17:31:48.616" v="17"/>
          <ac:spMkLst>
            <pc:docMk/>
            <pc:sldMk cId="951643860" sldId="259"/>
            <ac:spMk id="42" creationId="{214F6DBD-C8E3-D97F-68BF-A7CDDBAB7D54}"/>
          </ac:spMkLst>
        </pc:spChg>
        <pc:spChg chg="add mod">
          <ac:chgData name="Claire Scott" userId="f7f876ab-2c92-4db7-945e-0b6d07640bde" providerId="ADAL" clId="{9F525D9B-4D39-481F-8512-AD7F0ED46822}" dt="2024-03-08T17:31:48.616" v="17"/>
          <ac:spMkLst>
            <pc:docMk/>
            <pc:sldMk cId="951643860" sldId="259"/>
            <ac:spMk id="43" creationId="{546BDBA7-603E-7CC4-3356-DA593860EAFE}"/>
          </ac:spMkLst>
        </pc:spChg>
        <pc:spChg chg="add mod">
          <ac:chgData name="Claire Scott" userId="f7f876ab-2c92-4db7-945e-0b6d07640bde" providerId="ADAL" clId="{9F525D9B-4D39-481F-8512-AD7F0ED46822}" dt="2024-03-08T17:31:48.616" v="17"/>
          <ac:spMkLst>
            <pc:docMk/>
            <pc:sldMk cId="951643860" sldId="259"/>
            <ac:spMk id="44" creationId="{49F4090A-AB8E-E39A-CF5F-49C898041F9B}"/>
          </ac:spMkLst>
        </pc:spChg>
        <pc:spChg chg="add mod">
          <ac:chgData name="Claire Scott" userId="f7f876ab-2c92-4db7-945e-0b6d07640bde" providerId="ADAL" clId="{9F525D9B-4D39-481F-8512-AD7F0ED46822}" dt="2024-03-08T17:31:48.616" v="17"/>
          <ac:spMkLst>
            <pc:docMk/>
            <pc:sldMk cId="951643860" sldId="259"/>
            <ac:spMk id="45" creationId="{4B8BA965-5051-8540-0FF7-BEBFE4DF46B6}"/>
          </ac:spMkLst>
        </pc:spChg>
        <pc:spChg chg="add mod">
          <ac:chgData name="Claire Scott" userId="f7f876ab-2c92-4db7-945e-0b6d07640bde" providerId="ADAL" clId="{9F525D9B-4D39-481F-8512-AD7F0ED46822}" dt="2024-03-08T17:31:48.616" v="17"/>
          <ac:spMkLst>
            <pc:docMk/>
            <pc:sldMk cId="951643860" sldId="259"/>
            <ac:spMk id="46" creationId="{B3314B76-1D6B-95BF-6042-337A6788EAAF}"/>
          </ac:spMkLst>
        </pc:spChg>
        <pc:spChg chg="add mod">
          <ac:chgData name="Claire Scott" userId="f7f876ab-2c92-4db7-945e-0b6d07640bde" providerId="ADAL" clId="{9F525D9B-4D39-481F-8512-AD7F0ED46822}" dt="2024-03-08T17:31:48.616" v="17"/>
          <ac:spMkLst>
            <pc:docMk/>
            <pc:sldMk cId="951643860" sldId="259"/>
            <ac:spMk id="47" creationId="{C3200B65-B11B-91AF-698D-B2535D86297D}"/>
          </ac:spMkLst>
        </pc:spChg>
        <pc:spChg chg="add mod">
          <ac:chgData name="Claire Scott" userId="f7f876ab-2c92-4db7-945e-0b6d07640bde" providerId="ADAL" clId="{9F525D9B-4D39-481F-8512-AD7F0ED46822}" dt="2024-03-08T17:31:48.616" v="17"/>
          <ac:spMkLst>
            <pc:docMk/>
            <pc:sldMk cId="951643860" sldId="259"/>
            <ac:spMk id="48" creationId="{50300A78-BBDC-B949-090F-6AC4FF58A218}"/>
          </ac:spMkLst>
        </pc:spChg>
        <pc:spChg chg="add mod">
          <ac:chgData name="Claire Scott" userId="f7f876ab-2c92-4db7-945e-0b6d07640bde" providerId="ADAL" clId="{9F525D9B-4D39-481F-8512-AD7F0ED46822}" dt="2024-03-08T17:31:48.616" v="17"/>
          <ac:spMkLst>
            <pc:docMk/>
            <pc:sldMk cId="951643860" sldId="259"/>
            <ac:spMk id="49" creationId="{FDD6B7F2-B7BF-D338-D2FD-85D5F62250B9}"/>
          </ac:spMkLst>
        </pc:spChg>
        <pc:spChg chg="add mod">
          <ac:chgData name="Claire Scott" userId="f7f876ab-2c92-4db7-945e-0b6d07640bde" providerId="ADAL" clId="{9F525D9B-4D39-481F-8512-AD7F0ED46822}" dt="2024-03-08T17:31:48.616" v="17"/>
          <ac:spMkLst>
            <pc:docMk/>
            <pc:sldMk cId="951643860" sldId="259"/>
            <ac:spMk id="50" creationId="{04E8E9E2-C395-BF76-25B7-6FEBF01D78F7}"/>
          </ac:spMkLst>
        </pc:spChg>
        <pc:spChg chg="add mod">
          <ac:chgData name="Claire Scott" userId="f7f876ab-2c92-4db7-945e-0b6d07640bde" providerId="ADAL" clId="{9F525D9B-4D39-481F-8512-AD7F0ED46822}" dt="2024-03-08T17:31:48.616" v="17"/>
          <ac:spMkLst>
            <pc:docMk/>
            <pc:sldMk cId="951643860" sldId="259"/>
            <ac:spMk id="51" creationId="{E2095EB2-2927-F1D3-A2F5-E1820D37C3B5}"/>
          </ac:spMkLst>
        </pc:spChg>
        <pc:spChg chg="add mod">
          <ac:chgData name="Claire Scott" userId="f7f876ab-2c92-4db7-945e-0b6d07640bde" providerId="ADAL" clId="{9F525D9B-4D39-481F-8512-AD7F0ED46822}" dt="2024-03-08T17:31:48.616" v="17"/>
          <ac:spMkLst>
            <pc:docMk/>
            <pc:sldMk cId="951643860" sldId="259"/>
            <ac:spMk id="52" creationId="{0A8D0FCE-98AD-8BBA-AE60-33B3682AEF06}"/>
          </ac:spMkLst>
        </pc:spChg>
        <pc:spChg chg="add mod">
          <ac:chgData name="Claire Scott" userId="f7f876ab-2c92-4db7-945e-0b6d07640bde" providerId="ADAL" clId="{9F525D9B-4D39-481F-8512-AD7F0ED46822}" dt="2024-03-08T17:31:48.616" v="17"/>
          <ac:spMkLst>
            <pc:docMk/>
            <pc:sldMk cId="951643860" sldId="259"/>
            <ac:spMk id="53" creationId="{4BF21DB9-BA03-B6C9-6AA7-8EB059B6C8D4}"/>
          </ac:spMkLst>
        </pc:spChg>
        <pc:spChg chg="add mod">
          <ac:chgData name="Claire Scott" userId="f7f876ab-2c92-4db7-945e-0b6d07640bde" providerId="ADAL" clId="{9F525D9B-4D39-481F-8512-AD7F0ED46822}" dt="2024-03-08T17:31:48.616" v="17"/>
          <ac:spMkLst>
            <pc:docMk/>
            <pc:sldMk cId="951643860" sldId="259"/>
            <ac:spMk id="54" creationId="{96F21750-613D-B58A-CBE1-F3703BA13B86}"/>
          </ac:spMkLst>
        </pc:spChg>
        <pc:spChg chg="add mod">
          <ac:chgData name="Claire Scott" userId="f7f876ab-2c92-4db7-945e-0b6d07640bde" providerId="ADAL" clId="{9F525D9B-4D39-481F-8512-AD7F0ED46822}" dt="2024-03-08T17:31:48.616" v="17"/>
          <ac:spMkLst>
            <pc:docMk/>
            <pc:sldMk cId="951643860" sldId="259"/>
            <ac:spMk id="55" creationId="{C0DE578D-4F88-6EDB-9AFB-34070144BD4D}"/>
          </ac:spMkLst>
        </pc:spChg>
        <pc:spChg chg="add mod">
          <ac:chgData name="Claire Scott" userId="f7f876ab-2c92-4db7-945e-0b6d07640bde" providerId="ADAL" clId="{9F525D9B-4D39-481F-8512-AD7F0ED46822}" dt="2024-03-08T17:31:48.616" v="17"/>
          <ac:spMkLst>
            <pc:docMk/>
            <pc:sldMk cId="951643860" sldId="259"/>
            <ac:spMk id="56" creationId="{68706DFB-9CAE-6AD4-DA30-53AC60D856F5}"/>
          </ac:spMkLst>
        </pc:spChg>
        <pc:spChg chg="add mod">
          <ac:chgData name="Claire Scott" userId="f7f876ab-2c92-4db7-945e-0b6d07640bde" providerId="ADAL" clId="{9F525D9B-4D39-481F-8512-AD7F0ED46822}" dt="2024-03-08T17:31:48.616" v="17"/>
          <ac:spMkLst>
            <pc:docMk/>
            <pc:sldMk cId="951643860" sldId="259"/>
            <ac:spMk id="57" creationId="{AAD3F362-E6D0-191D-AF8F-A9064E7011E8}"/>
          </ac:spMkLst>
        </pc:spChg>
        <pc:spChg chg="add mod">
          <ac:chgData name="Claire Scott" userId="f7f876ab-2c92-4db7-945e-0b6d07640bde" providerId="ADAL" clId="{9F525D9B-4D39-481F-8512-AD7F0ED46822}" dt="2024-03-08T17:31:48.616" v="17"/>
          <ac:spMkLst>
            <pc:docMk/>
            <pc:sldMk cId="951643860" sldId="259"/>
            <ac:spMk id="58" creationId="{0F856A84-736E-2C3C-8811-BBBE021C6319}"/>
          </ac:spMkLst>
        </pc:spChg>
        <pc:spChg chg="add mod">
          <ac:chgData name="Claire Scott" userId="f7f876ab-2c92-4db7-945e-0b6d07640bde" providerId="ADAL" clId="{9F525D9B-4D39-481F-8512-AD7F0ED46822}" dt="2024-03-08T17:31:48.616" v="17"/>
          <ac:spMkLst>
            <pc:docMk/>
            <pc:sldMk cId="951643860" sldId="259"/>
            <ac:spMk id="59" creationId="{BFD3015D-9DC6-28D0-B877-A73EEBCC2ADB}"/>
          </ac:spMkLst>
        </pc:spChg>
        <pc:spChg chg="add mod">
          <ac:chgData name="Claire Scott" userId="f7f876ab-2c92-4db7-945e-0b6d07640bde" providerId="ADAL" clId="{9F525D9B-4D39-481F-8512-AD7F0ED46822}" dt="2024-03-08T17:31:48.616" v="17"/>
          <ac:spMkLst>
            <pc:docMk/>
            <pc:sldMk cId="951643860" sldId="259"/>
            <ac:spMk id="60" creationId="{889A2EF6-052E-2389-79C9-3E3473614E99}"/>
          </ac:spMkLst>
        </pc:spChg>
        <pc:graphicFrameChg chg="add mod">
          <ac:chgData name="Claire Scott" userId="f7f876ab-2c92-4db7-945e-0b6d07640bde" providerId="ADAL" clId="{9F525D9B-4D39-481F-8512-AD7F0ED46822}" dt="2024-03-08T17:31:48.616" v="17"/>
          <ac:graphicFrameMkLst>
            <pc:docMk/>
            <pc:sldMk cId="951643860" sldId="259"/>
            <ac:graphicFrameMk id="4" creationId="{BE78AFA6-609E-8081-A293-2C22A7B020A7}"/>
          </ac:graphicFrameMkLst>
        </pc:graphicFrameChg>
        <pc:graphicFrameChg chg="add mod">
          <ac:chgData name="Claire Scott" userId="f7f876ab-2c92-4db7-945e-0b6d07640bde" providerId="ADAL" clId="{9F525D9B-4D39-481F-8512-AD7F0ED46822}" dt="2024-03-08T17:31:48.616" v="17"/>
          <ac:graphicFrameMkLst>
            <pc:docMk/>
            <pc:sldMk cId="951643860" sldId="259"/>
            <ac:graphicFrameMk id="9" creationId="{6F6837C0-6C80-7CF6-7D30-2EE619A60FA6}"/>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uob-my.sharepoint.com/personal/oz20167_bristol_ac_uk/Documents/Documents/PhD/Kenya%20placement/Data%20analysis/Kenya%20data%20spreadsheet.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https://uob-my.sharepoint.com/personal/oz20167_bristol_ac_uk/Documents/Documents/PhD/Kenya%20placement/Data%20analysis/Kenya%20data%20spreadsheet.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r>
              <a:rPr lang="en-US"/>
              <a:t>Reported instances of antibiotic use</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33580374580986982"/>
          <c:y val="0.10133956218827804"/>
          <c:w val="0.65869200183012777"/>
          <c:h val="0.87808577586873449"/>
        </c:manualLayout>
      </c:layout>
      <c:barChart>
        <c:barDir val="bar"/>
        <c:grouping val="clustered"/>
        <c:varyColors val="0"/>
        <c:ser>
          <c:idx val="0"/>
          <c:order val="0"/>
          <c:tx>
            <c:strRef>
              <c:f>'[Kenya data spreadsheet.xlsx]Medicines data'!$AG$2</c:f>
              <c:strCache>
                <c:ptCount val="1"/>
                <c:pt idx="0">
                  <c:v>Reported instances of antibiotic use</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6.054099721739095E-3"/>
                  <c:y val="-1.8704238129988564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166-45EB-B06B-9CEE7ABD8215}"/>
                </c:ext>
              </c:extLst>
            </c:dLbl>
            <c:dLbl>
              <c:idx val="1"/>
              <c:layout>
                <c:manualLayout>
                  <c:x val="1.5319446725843881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166-45EB-B06B-9CEE7ABD8215}"/>
                </c:ext>
              </c:extLst>
            </c:dLbl>
            <c:dLbl>
              <c:idx val="2"/>
              <c:layout>
                <c:manualLayout>
                  <c:x val="7.0361970325867633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166-45EB-B06B-9CEE7ABD8215}"/>
                </c:ext>
              </c:extLst>
            </c:dLbl>
            <c:dLbl>
              <c:idx val="3"/>
              <c:layout>
                <c:manualLayout>
                  <c:x val="0"/>
                  <c:y val="1.8704238129988564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166-45EB-B06B-9CEE7ABD821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'[1]Medicines data'!$AF$3:$AF$6</c:f>
              <c:strCache>
                <c:ptCount val="4"/>
                <c:pt idx="0">
                  <c:v>Waste bucket</c:v>
                </c:pt>
                <c:pt idx="1">
                  <c:v>Medicine-recording sheet</c:v>
                </c:pt>
                <c:pt idx="2">
                  <c:v>Weekly semi-structured interview</c:v>
                </c:pt>
                <c:pt idx="3">
                  <c:v>The 'Drug Bag'</c:v>
                </c:pt>
              </c:strCache>
            </c:strRef>
          </c:cat>
          <c:val>
            <c:numRef>
              <c:f>'[1]Medicines data'!$AG$3:$AG$6</c:f>
              <c:numCache>
                <c:formatCode>General</c:formatCode>
                <c:ptCount val="4"/>
                <c:pt idx="0">
                  <c:v>1</c:v>
                </c:pt>
                <c:pt idx="1">
                  <c:v>6</c:v>
                </c:pt>
                <c:pt idx="2">
                  <c:v>8</c:v>
                </c:pt>
                <c:pt idx="3">
                  <c:v>28</c:v>
                </c:pt>
              </c:numCache>
            </c:numRef>
          </c:val>
          <c:extLst>
            <c:ext xmlns:c16="http://schemas.microsoft.com/office/drawing/2014/chart" uri="{C3380CC4-5D6E-409C-BE32-E72D297353CC}">
              <c16:uniqueId val="{00000004-7166-45EB-B06B-9CEE7ABD8215}"/>
            </c:ext>
          </c:extLst>
        </c:ser>
        <c:dLbls>
          <c:dLblPos val="inEnd"/>
          <c:showLegendKey val="0"/>
          <c:showVal val="1"/>
          <c:showCatName val="0"/>
          <c:showSerName val="0"/>
          <c:showPercent val="0"/>
          <c:showBubbleSize val="0"/>
        </c:dLbls>
        <c:gapWidth val="115"/>
        <c:overlap val="-20"/>
        <c:axId val="1091885104"/>
        <c:axId val="1091885432"/>
      </c:barChart>
      <c:catAx>
        <c:axId val="1091885104"/>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91885432"/>
        <c:crosses val="autoZero"/>
        <c:auto val="1"/>
        <c:lblAlgn val="ctr"/>
        <c:lblOffset val="100"/>
        <c:noMultiLvlLbl val="0"/>
      </c:catAx>
      <c:valAx>
        <c:axId val="109188543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918851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rot="0" spcFirstLastPara="1" vertOverflow="ellipsis" vert="horz" wrap="square" anchor="ctr" anchorCtr="1"/>
          <a:lstStyle/>
          <a:p>
            <a:pPr>
              <a:defRPr sz="2000" b="1" i="0" u="sng" strike="noStrike" kern="1200" baseline="0">
                <a:solidFill>
                  <a:schemeClr val="dk1">
                    <a:lumMod val="65000"/>
                    <a:lumOff val="35000"/>
                  </a:schemeClr>
                </a:solidFill>
                <a:effectLst/>
                <a:latin typeface="+mn-lt"/>
                <a:ea typeface="+mn-ea"/>
                <a:cs typeface="+mn-cs"/>
              </a:defRPr>
            </a:pPr>
            <a:r>
              <a:rPr lang="en-US" sz="2000" b="1" u="sng" dirty="0"/>
              <a:t>Reported instances</a:t>
            </a:r>
            <a:r>
              <a:rPr lang="en-US" sz="2000" b="1" u="sng" baseline="0" dirty="0"/>
              <a:t> of antibiotic use collected by each method</a:t>
            </a:r>
            <a:r>
              <a:rPr lang="en-US" sz="2000" b="1" u="sng" dirty="0"/>
              <a:t> </a:t>
            </a:r>
          </a:p>
        </c:rich>
      </c:tx>
      <c:overlay val="0"/>
      <c:spPr>
        <a:noFill/>
        <a:ln>
          <a:noFill/>
        </a:ln>
        <a:effectLst/>
      </c:spPr>
      <c:txPr>
        <a:bodyPr rot="0" spcFirstLastPara="1" vertOverflow="ellipsis" vert="horz" wrap="square" anchor="ctr" anchorCtr="1"/>
        <a:lstStyle/>
        <a:p>
          <a:pPr>
            <a:defRPr sz="2000" b="1" i="0" u="sng" strike="noStrike" kern="1200" baseline="0">
              <a:solidFill>
                <a:schemeClr val="dk1">
                  <a:lumMod val="65000"/>
                  <a:lumOff val="35000"/>
                </a:schemeClr>
              </a:solidFill>
              <a:effectLst/>
              <a:latin typeface="+mn-lt"/>
              <a:ea typeface="+mn-ea"/>
              <a:cs typeface="+mn-cs"/>
            </a:defRPr>
          </a:pPr>
          <a:endParaRPr lang="en-US"/>
        </a:p>
      </c:txPr>
    </c:title>
    <c:autoTitleDeleted val="0"/>
    <c:plotArea>
      <c:layout>
        <c:manualLayout>
          <c:layoutTarget val="inner"/>
          <c:xMode val="edge"/>
          <c:yMode val="edge"/>
          <c:x val="0.33580374580986982"/>
          <c:y val="0.10133956218827804"/>
          <c:w val="0.65869200183012777"/>
          <c:h val="0.87808577586873449"/>
        </c:manualLayout>
      </c:layout>
      <c:barChart>
        <c:barDir val="bar"/>
        <c:grouping val="clustered"/>
        <c:varyColors val="0"/>
        <c:ser>
          <c:idx val="0"/>
          <c:order val="0"/>
          <c:tx>
            <c:strRef>
              <c:f>'[Kenya data spreadsheet.xlsx]Medicines data'!$AG$2</c:f>
              <c:strCache>
                <c:ptCount val="1"/>
                <c:pt idx="0">
                  <c:v>Reported instances of antibiotic use</c:v>
                </c:pt>
              </c:strCache>
            </c:strRef>
          </c:tx>
          <c:spPr>
            <a:solidFill>
              <a:schemeClr val="bg1"/>
            </a:solidFill>
            <a:ln>
              <a:noFill/>
            </a:ln>
            <a:effectLst>
              <a:outerShdw blurRad="76200" dir="18900000" sy="23000" kx="-1200000" algn="bl" rotWithShape="0">
                <a:prstClr val="black">
                  <a:alpha val="20000"/>
                </a:prstClr>
              </a:outerShdw>
            </a:effectLst>
          </c:spPr>
          <c:invertIfNegative val="0"/>
          <c:dLbls>
            <c:dLbl>
              <c:idx val="0"/>
              <c:layout>
                <c:manualLayout>
                  <c:x val="5.8716459908294996E-4"/>
                  <c:y val="-1.8704238129988564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EC8-4C70-91DD-3CEA2833672C}"/>
                </c:ext>
              </c:extLst>
            </c:dLbl>
            <c:dLbl>
              <c:idx val="1"/>
              <c:layout>
                <c:manualLayout>
                  <c:x val="-5.6952957239006265E-3"/>
                  <c:y val="0"/>
                </c:manualLayout>
              </c:layout>
              <c:tx>
                <c:rich>
                  <a:bodyPr/>
                  <a:lstStyle/>
                  <a:p>
                    <a:r>
                      <a:rPr lang="en-US" dirty="0"/>
                      <a:t>6</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0EC8-4C70-91DD-3CEA2833672C}"/>
                </c:ext>
              </c:extLst>
            </c:dLbl>
            <c:dLbl>
              <c:idx val="2"/>
              <c:layout>
                <c:manualLayout>
                  <c:x val="-2.075451798909039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EC8-4C70-91DD-3CEA2833672C}"/>
                </c:ext>
              </c:extLst>
            </c:dLbl>
            <c:dLbl>
              <c:idx val="3"/>
              <c:layout>
                <c:manualLayout>
                  <c:x val="0"/>
                  <c:y val="1.8704238129988564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EC8-4C70-91DD-3CEA2833672C}"/>
                </c:ext>
              </c:extLst>
            </c:dLbl>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ysClr val="windowText" lastClr="000000"/>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'[1]Medicines data'!$AF$3:$AF$6</c:f>
              <c:strCache>
                <c:ptCount val="4"/>
                <c:pt idx="0">
                  <c:v>Waste bucket</c:v>
                </c:pt>
                <c:pt idx="1">
                  <c:v>Medicine-recording sheet</c:v>
                </c:pt>
                <c:pt idx="2">
                  <c:v>Weekly semi-structured interview</c:v>
                </c:pt>
                <c:pt idx="3">
                  <c:v>The 'Drug Bag'</c:v>
                </c:pt>
              </c:strCache>
            </c:strRef>
          </c:cat>
          <c:val>
            <c:numRef>
              <c:f>'[1]Medicines data'!$AG$3:$AG$6</c:f>
              <c:numCache>
                <c:formatCode>General</c:formatCode>
                <c:ptCount val="4"/>
                <c:pt idx="0">
                  <c:v>1</c:v>
                </c:pt>
                <c:pt idx="1">
                  <c:v>6</c:v>
                </c:pt>
                <c:pt idx="2">
                  <c:v>8</c:v>
                </c:pt>
                <c:pt idx="3">
                  <c:v>28</c:v>
                </c:pt>
              </c:numCache>
            </c:numRef>
          </c:val>
          <c:extLst>
            <c:ext xmlns:c16="http://schemas.microsoft.com/office/drawing/2014/chart" uri="{C3380CC4-5D6E-409C-BE32-E72D297353CC}">
              <c16:uniqueId val="{00000004-0EC8-4C70-91DD-3CEA2833672C}"/>
            </c:ext>
          </c:extLst>
        </c:ser>
        <c:dLbls>
          <c:dLblPos val="inEnd"/>
          <c:showLegendKey val="0"/>
          <c:showVal val="1"/>
          <c:showCatName val="0"/>
          <c:showSerName val="0"/>
          <c:showPercent val="0"/>
          <c:showBubbleSize val="0"/>
        </c:dLbls>
        <c:gapWidth val="41"/>
        <c:axId val="1091885104"/>
        <c:axId val="1091885432"/>
      </c:barChart>
      <c:catAx>
        <c:axId val="109188510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dk1">
                    <a:lumMod val="65000"/>
                    <a:lumOff val="35000"/>
                  </a:schemeClr>
                </a:solidFill>
                <a:effectLst/>
                <a:latin typeface="+mn-lt"/>
                <a:ea typeface="+mn-ea"/>
                <a:cs typeface="+mn-cs"/>
              </a:defRPr>
            </a:pPr>
            <a:endParaRPr lang="en-US"/>
          </a:p>
        </c:txPr>
        <c:crossAx val="1091885432"/>
        <c:crosses val="autoZero"/>
        <c:auto val="1"/>
        <c:lblAlgn val="ctr"/>
        <c:lblOffset val="100"/>
        <c:noMultiLvlLbl val="0"/>
      </c:catAx>
      <c:valAx>
        <c:axId val="1091885432"/>
        <c:scaling>
          <c:orientation val="minMax"/>
        </c:scaling>
        <c:delete val="1"/>
        <c:axPos val="b"/>
        <c:numFmt formatCode="General" sourceLinked="1"/>
        <c:majorTickMark val="none"/>
        <c:minorTickMark val="none"/>
        <c:tickLblPos val="nextTo"/>
        <c:crossAx val="1091885104"/>
        <c:crosses val="autoZero"/>
        <c:crossBetween val="between"/>
      </c:valAx>
      <c:spPr>
        <a:noFill/>
        <a:ln>
          <a:noFill/>
        </a:ln>
        <a:effectLst/>
      </c:spPr>
    </c:plotArea>
    <c:plotVisOnly val="1"/>
    <c:dispBlanksAs val="gap"/>
    <c:showDLblsOverMax val="0"/>
  </c:chart>
  <c:spPr>
    <a:no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withinLinearReversed" id="22">
  <a:schemeClr val="accent2"/>
</cs:colorStyle>
</file>

<file path=ppt/charts/colors2.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000" kern="1200"/>
  </cs:chartArea>
  <cs:dataLabel>
    <cs:lnRef idx="0"/>
    <cs:fillRef idx="0"/>
    <cs:effectRef idx="0"/>
    <cs:fontRef idx="minor">
      <a:schemeClr val="lt1"/>
    </cs:fontRef>
    <cs:spPr/>
    <cs:defRPr sz="10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0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0.76429</cdr:x>
      <cdr:y>0.13281</cdr:y>
    </cdr:from>
    <cdr:to>
      <cdr:x>0.78563</cdr:x>
      <cdr:y>0.2899</cdr:y>
    </cdr:to>
    <cdr:sp macro="" textlink="">
      <cdr:nvSpPr>
        <cdr:cNvPr id="4" name="Rectangle 3">
          <a:extLst xmlns:a="http://schemas.openxmlformats.org/drawingml/2006/main">
            <a:ext uri="{FF2B5EF4-FFF2-40B4-BE49-F238E27FC236}">
              <a16:creationId xmlns:a16="http://schemas.microsoft.com/office/drawing/2014/main" id="{608A4358-4EFC-4E94-FD65-90D5D7BF9DE6}"/>
            </a:ext>
          </a:extLst>
        </cdr:cNvPr>
        <cdr:cNvSpPr/>
      </cdr:nvSpPr>
      <cdr:spPr>
        <a:xfrm xmlns:a="http://schemas.openxmlformats.org/drawingml/2006/main">
          <a:off x="5290328" y="901736"/>
          <a:ext cx="147759" cy="1066647"/>
        </a:xfrm>
        <a:prstGeom xmlns:a="http://schemas.openxmlformats.org/drawingml/2006/main" prst="rect">
          <a:avLst/>
        </a:prstGeom>
        <a:gradFill xmlns:a="http://schemas.openxmlformats.org/drawingml/2006/main" flip="none" rotWithShape="1">
          <a:gsLst>
            <a:gs pos="0">
              <a:schemeClr val="accent6">
                <a:lumMod val="75000"/>
              </a:schemeClr>
            </a:gs>
            <a:gs pos="50000">
              <a:schemeClr val="accent6">
                <a:lumMod val="60000"/>
                <a:lumOff val="40000"/>
              </a:schemeClr>
            </a:gs>
            <a:gs pos="100000">
              <a:schemeClr val="accent6">
                <a:lumMod val="20000"/>
                <a:lumOff val="80000"/>
              </a:schemeClr>
            </a:gs>
          </a:gsLst>
          <a:lin ang="2700000" scaled="1"/>
          <a:tileRect/>
        </a:gradFill>
        <a:ln xmlns:a="http://schemas.openxmlformats.org/drawingml/2006/main">
          <a:solidFill>
            <a:schemeClr val="bg1"/>
          </a:solid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en-GB"/>
        </a:p>
      </cdr:txBody>
    </cdr:sp>
  </cdr:relSizeAnchor>
  <cdr:relSizeAnchor xmlns:cdr="http://schemas.openxmlformats.org/drawingml/2006/chartDrawing">
    <cdr:from>
      <cdr:x>0.78594</cdr:x>
      <cdr:y>0.13281</cdr:y>
    </cdr:from>
    <cdr:to>
      <cdr:x>0.80729</cdr:x>
      <cdr:y>0.2899</cdr:y>
    </cdr:to>
    <cdr:sp macro="" textlink="">
      <cdr:nvSpPr>
        <cdr:cNvPr id="5" name="Rectangle 4">
          <a:extLst xmlns:a="http://schemas.openxmlformats.org/drawingml/2006/main">
            <a:ext uri="{FF2B5EF4-FFF2-40B4-BE49-F238E27FC236}">
              <a16:creationId xmlns:a16="http://schemas.microsoft.com/office/drawing/2014/main" id="{F909E97D-71B3-A257-B513-E5D1F0621EA5}"/>
            </a:ext>
          </a:extLst>
        </cdr:cNvPr>
        <cdr:cNvSpPr/>
      </cdr:nvSpPr>
      <cdr:spPr>
        <a:xfrm xmlns:a="http://schemas.openxmlformats.org/drawingml/2006/main">
          <a:off x="5440212" y="901736"/>
          <a:ext cx="147759" cy="1066647"/>
        </a:xfrm>
        <a:prstGeom xmlns:a="http://schemas.openxmlformats.org/drawingml/2006/main" prst="rect">
          <a:avLst/>
        </a:prstGeom>
        <a:gradFill xmlns:a="http://schemas.openxmlformats.org/drawingml/2006/main" flip="none" rotWithShape="1">
          <a:gsLst>
            <a:gs pos="0">
              <a:schemeClr val="accent6">
                <a:lumMod val="75000"/>
              </a:schemeClr>
            </a:gs>
            <a:gs pos="50000">
              <a:schemeClr val="accent6">
                <a:lumMod val="60000"/>
                <a:lumOff val="40000"/>
              </a:schemeClr>
            </a:gs>
            <a:gs pos="100000">
              <a:schemeClr val="accent6">
                <a:lumMod val="20000"/>
                <a:lumOff val="80000"/>
              </a:schemeClr>
            </a:gs>
          </a:gsLst>
          <a:lin ang="2700000" scaled="1"/>
          <a:tileRect/>
        </a:gradFill>
        <a:ln xmlns:a="http://schemas.openxmlformats.org/drawingml/2006/main">
          <a:solidFill>
            <a:schemeClr val="bg1"/>
          </a:solid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GB"/>
        </a:p>
      </cdr:txBody>
    </cdr:sp>
  </cdr:relSizeAnchor>
  <cdr:relSizeAnchor xmlns:cdr="http://schemas.openxmlformats.org/drawingml/2006/chartDrawing">
    <cdr:from>
      <cdr:x>0.80729</cdr:x>
      <cdr:y>0.13281</cdr:y>
    </cdr:from>
    <cdr:to>
      <cdr:x>0.82863</cdr:x>
      <cdr:y>0.2899</cdr:y>
    </cdr:to>
    <cdr:sp macro="" textlink="">
      <cdr:nvSpPr>
        <cdr:cNvPr id="6" name="Rectangle 5">
          <a:extLst xmlns:a="http://schemas.openxmlformats.org/drawingml/2006/main">
            <a:ext uri="{FF2B5EF4-FFF2-40B4-BE49-F238E27FC236}">
              <a16:creationId xmlns:a16="http://schemas.microsoft.com/office/drawing/2014/main" id="{F909E97D-71B3-A257-B513-E5D1F0621EA5}"/>
            </a:ext>
          </a:extLst>
        </cdr:cNvPr>
        <cdr:cNvSpPr/>
      </cdr:nvSpPr>
      <cdr:spPr>
        <a:xfrm xmlns:a="http://schemas.openxmlformats.org/drawingml/2006/main">
          <a:off x="5587971" y="901736"/>
          <a:ext cx="147759" cy="1066647"/>
        </a:xfrm>
        <a:prstGeom xmlns:a="http://schemas.openxmlformats.org/drawingml/2006/main" prst="rect">
          <a:avLst/>
        </a:prstGeom>
        <a:gradFill xmlns:a="http://schemas.openxmlformats.org/drawingml/2006/main" flip="none" rotWithShape="1">
          <a:gsLst>
            <a:gs pos="0">
              <a:schemeClr val="accent6">
                <a:lumMod val="75000"/>
              </a:schemeClr>
            </a:gs>
            <a:gs pos="50000">
              <a:schemeClr val="accent6">
                <a:lumMod val="60000"/>
                <a:lumOff val="40000"/>
              </a:schemeClr>
            </a:gs>
            <a:gs pos="100000">
              <a:schemeClr val="accent6">
                <a:lumMod val="20000"/>
                <a:lumOff val="80000"/>
              </a:schemeClr>
            </a:gs>
          </a:gsLst>
          <a:lin ang="2700000" scaled="1"/>
          <a:tileRect/>
        </a:gradFill>
        <a:ln xmlns:a="http://schemas.openxmlformats.org/drawingml/2006/main">
          <a:solidFill>
            <a:schemeClr val="bg1"/>
          </a:solid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GB"/>
        </a:p>
      </cdr:txBody>
    </cdr:sp>
  </cdr:relSizeAnchor>
</c:userShapes>
</file>

<file path=ppt/drawings/drawing2.xml><?xml version="1.0" encoding="utf-8"?>
<c:userShapes xmlns:c="http://schemas.openxmlformats.org/drawingml/2006/chart">
  <cdr:relSizeAnchor xmlns:cdr="http://schemas.openxmlformats.org/drawingml/2006/chartDrawing">
    <cdr:from>
      <cdr:x>0.85867</cdr:x>
      <cdr:y>0.13218</cdr:y>
    </cdr:from>
    <cdr:to>
      <cdr:x>0.88002</cdr:x>
      <cdr:y>0.28928</cdr:y>
    </cdr:to>
    <cdr:sp macro="" textlink="">
      <cdr:nvSpPr>
        <cdr:cNvPr id="4" name="Rectangle 3">
          <a:extLst xmlns:a="http://schemas.openxmlformats.org/drawingml/2006/main">
            <a:ext uri="{FF2B5EF4-FFF2-40B4-BE49-F238E27FC236}">
              <a16:creationId xmlns:a16="http://schemas.microsoft.com/office/drawing/2014/main" id="{608A4358-4EFC-4E94-FD65-90D5D7BF9DE6}"/>
            </a:ext>
          </a:extLst>
        </cdr:cNvPr>
        <cdr:cNvSpPr/>
      </cdr:nvSpPr>
      <cdr:spPr>
        <a:xfrm xmlns:a="http://schemas.openxmlformats.org/drawingml/2006/main">
          <a:off x="5984174" y="897516"/>
          <a:ext cx="148766" cy="1066647"/>
        </a:xfrm>
        <a:prstGeom xmlns:a="http://schemas.openxmlformats.org/drawingml/2006/main" prst="rect">
          <a:avLst/>
        </a:prstGeom>
        <a:gradFill xmlns:a="http://schemas.openxmlformats.org/drawingml/2006/main" flip="none" rotWithShape="1">
          <a:gsLst>
            <a:gs pos="0">
              <a:schemeClr val="accent6">
                <a:lumMod val="75000"/>
              </a:schemeClr>
            </a:gs>
            <a:gs pos="50000">
              <a:schemeClr val="accent6">
                <a:lumMod val="60000"/>
                <a:lumOff val="40000"/>
              </a:schemeClr>
            </a:gs>
            <a:gs pos="100000">
              <a:schemeClr val="accent6">
                <a:lumMod val="20000"/>
                <a:lumOff val="80000"/>
              </a:schemeClr>
            </a:gs>
          </a:gsLst>
          <a:lin ang="2700000" scaled="1"/>
          <a:tileRect/>
        </a:gradFill>
        <a:ln xmlns:a="http://schemas.openxmlformats.org/drawingml/2006/main">
          <a:solidFill>
            <a:schemeClr val="bg1"/>
          </a:solid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en-GB"/>
        </a:p>
      </cdr:txBody>
    </cdr:sp>
  </cdr:relSizeAnchor>
  <cdr:relSizeAnchor xmlns:cdr="http://schemas.openxmlformats.org/drawingml/2006/chartDrawing">
    <cdr:from>
      <cdr:x>0.88086</cdr:x>
      <cdr:y>0.13218</cdr:y>
    </cdr:from>
    <cdr:to>
      <cdr:x>0.90221</cdr:x>
      <cdr:y>0.28928</cdr:y>
    </cdr:to>
    <cdr:sp macro="" textlink="">
      <cdr:nvSpPr>
        <cdr:cNvPr id="5" name="Rectangle 4">
          <a:extLst xmlns:a="http://schemas.openxmlformats.org/drawingml/2006/main">
            <a:ext uri="{FF2B5EF4-FFF2-40B4-BE49-F238E27FC236}">
              <a16:creationId xmlns:a16="http://schemas.microsoft.com/office/drawing/2014/main" id="{F909E97D-71B3-A257-B513-E5D1F0621EA5}"/>
            </a:ext>
          </a:extLst>
        </cdr:cNvPr>
        <cdr:cNvSpPr/>
      </cdr:nvSpPr>
      <cdr:spPr>
        <a:xfrm xmlns:a="http://schemas.openxmlformats.org/drawingml/2006/main">
          <a:off x="6138779" y="897515"/>
          <a:ext cx="148766" cy="1066647"/>
        </a:xfrm>
        <a:prstGeom xmlns:a="http://schemas.openxmlformats.org/drawingml/2006/main" prst="rect">
          <a:avLst/>
        </a:prstGeom>
        <a:gradFill xmlns:a="http://schemas.openxmlformats.org/drawingml/2006/main" flip="none" rotWithShape="1">
          <a:gsLst>
            <a:gs pos="0">
              <a:schemeClr val="accent6">
                <a:lumMod val="75000"/>
              </a:schemeClr>
            </a:gs>
            <a:gs pos="50000">
              <a:schemeClr val="accent6">
                <a:lumMod val="60000"/>
                <a:lumOff val="40000"/>
              </a:schemeClr>
            </a:gs>
            <a:gs pos="100000">
              <a:schemeClr val="accent6">
                <a:lumMod val="20000"/>
                <a:lumOff val="80000"/>
              </a:schemeClr>
            </a:gs>
          </a:gsLst>
          <a:lin ang="2700000" scaled="1"/>
          <a:tileRect/>
        </a:gradFill>
        <a:ln xmlns:a="http://schemas.openxmlformats.org/drawingml/2006/main">
          <a:solidFill>
            <a:schemeClr val="bg1"/>
          </a:solid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GB"/>
        </a:p>
      </cdr:txBody>
    </cdr:sp>
  </cdr:relSizeAnchor>
  <cdr:relSizeAnchor xmlns:cdr="http://schemas.openxmlformats.org/drawingml/2006/chartDrawing">
    <cdr:from>
      <cdr:x>0.90396</cdr:x>
      <cdr:y>0.13218</cdr:y>
    </cdr:from>
    <cdr:to>
      <cdr:x>0.9253</cdr:x>
      <cdr:y>0.28928</cdr:y>
    </cdr:to>
    <cdr:sp macro="" textlink="">
      <cdr:nvSpPr>
        <cdr:cNvPr id="6" name="Rectangle 5">
          <a:extLst xmlns:a="http://schemas.openxmlformats.org/drawingml/2006/main">
            <a:ext uri="{FF2B5EF4-FFF2-40B4-BE49-F238E27FC236}">
              <a16:creationId xmlns:a16="http://schemas.microsoft.com/office/drawing/2014/main" id="{F909E97D-71B3-A257-B513-E5D1F0621EA5}"/>
            </a:ext>
          </a:extLst>
        </cdr:cNvPr>
        <cdr:cNvSpPr/>
      </cdr:nvSpPr>
      <cdr:spPr>
        <a:xfrm xmlns:a="http://schemas.openxmlformats.org/drawingml/2006/main">
          <a:off x="6299757" y="897516"/>
          <a:ext cx="148766" cy="1066647"/>
        </a:xfrm>
        <a:prstGeom xmlns:a="http://schemas.openxmlformats.org/drawingml/2006/main" prst="rect">
          <a:avLst/>
        </a:prstGeom>
        <a:gradFill xmlns:a="http://schemas.openxmlformats.org/drawingml/2006/main" flip="none" rotWithShape="1">
          <a:gsLst>
            <a:gs pos="0">
              <a:schemeClr val="accent6">
                <a:lumMod val="75000"/>
              </a:schemeClr>
            </a:gs>
            <a:gs pos="50000">
              <a:schemeClr val="accent6">
                <a:lumMod val="60000"/>
                <a:lumOff val="40000"/>
              </a:schemeClr>
            </a:gs>
            <a:gs pos="100000">
              <a:schemeClr val="accent6">
                <a:lumMod val="20000"/>
                <a:lumOff val="80000"/>
              </a:schemeClr>
            </a:gs>
          </a:gsLst>
          <a:lin ang="2700000" scaled="1"/>
          <a:tileRect/>
        </a:gradFill>
        <a:ln xmlns:a="http://schemas.openxmlformats.org/drawingml/2006/main">
          <a:solidFill>
            <a:schemeClr val="bg1"/>
          </a:solid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en-GB"/>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08D18-5861-7E73-2946-1948F2C1BA2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EBC4525B-A511-F5FE-955F-D60E7F5C9EE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A283A45-39A5-E9AD-34D5-B664052AE907}"/>
              </a:ext>
            </a:extLst>
          </p:cNvPr>
          <p:cNvSpPr>
            <a:spLocks noGrp="1"/>
          </p:cNvSpPr>
          <p:nvPr>
            <p:ph type="dt" sz="half" idx="10"/>
          </p:nvPr>
        </p:nvSpPr>
        <p:spPr/>
        <p:txBody>
          <a:bodyPr/>
          <a:lstStyle/>
          <a:p>
            <a:fld id="{3F711772-BF20-412A-8A2A-429FCAE75E70}" type="datetimeFigureOut">
              <a:rPr lang="en-GB" smtClean="0"/>
              <a:t>08/03/2024</a:t>
            </a:fld>
            <a:endParaRPr lang="en-GB"/>
          </a:p>
        </p:txBody>
      </p:sp>
      <p:sp>
        <p:nvSpPr>
          <p:cNvPr id="5" name="Footer Placeholder 4">
            <a:extLst>
              <a:ext uri="{FF2B5EF4-FFF2-40B4-BE49-F238E27FC236}">
                <a16:creationId xmlns:a16="http://schemas.microsoft.com/office/drawing/2014/main" id="{A9BAFB55-7FFB-235E-BBDA-E1AF0281757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240BDE9-7B71-F83E-8846-7F8C3324F00F}"/>
              </a:ext>
            </a:extLst>
          </p:cNvPr>
          <p:cNvSpPr>
            <a:spLocks noGrp="1"/>
          </p:cNvSpPr>
          <p:nvPr>
            <p:ph type="sldNum" sz="quarter" idx="12"/>
          </p:nvPr>
        </p:nvSpPr>
        <p:spPr/>
        <p:txBody>
          <a:bodyPr/>
          <a:lstStyle/>
          <a:p>
            <a:fld id="{C1DB46DA-DA6C-4409-A9ED-8D75A601118A}" type="slidenum">
              <a:rPr lang="en-GB" smtClean="0"/>
              <a:t>‹#›</a:t>
            </a:fld>
            <a:endParaRPr lang="en-GB"/>
          </a:p>
        </p:txBody>
      </p:sp>
    </p:spTree>
    <p:extLst>
      <p:ext uri="{BB962C8B-B14F-4D97-AF65-F5344CB8AC3E}">
        <p14:creationId xmlns:p14="http://schemas.microsoft.com/office/powerpoint/2010/main" val="1088147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4563C-41C2-304B-1913-EDDDCBB1292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EF8FAE3-6EF8-022D-CE58-2FB76F36200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E323B2B-5481-FA60-409C-75C6A34EE9CE}"/>
              </a:ext>
            </a:extLst>
          </p:cNvPr>
          <p:cNvSpPr>
            <a:spLocks noGrp="1"/>
          </p:cNvSpPr>
          <p:nvPr>
            <p:ph type="dt" sz="half" idx="10"/>
          </p:nvPr>
        </p:nvSpPr>
        <p:spPr/>
        <p:txBody>
          <a:bodyPr/>
          <a:lstStyle/>
          <a:p>
            <a:fld id="{3F711772-BF20-412A-8A2A-429FCAE75E70}" type="datetimeFigureOut">
              <a:rPr lang="en-GB" smtClean="0"/>
              <a:t>08/03/2024</a:t>
            </a:fld>
            <a:endParaRPr lang="en-GB"/>
          </a:p>
        </p:txBody>
      </p:sp>
      <p:sp>
        <p:nvSpPr>
          <p:cNvPr id="5" name="Footer Placeholder 4">
            <a:extLst>
              <a:ext uri="{FF2B5EF4-FFF2-40B4-BE49-F238E27FC236}">
                <a16:creationId xmlns:a16="http://schemas.microsoft.com/office/drawing/2014/main" id="{42574DBC-ED96-A7F2-8AB7-42E7F2466A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DCA2198-2D51-B02C-5E0A-8CF5982FE9A9}"/>
              </a:ext>
            </a:extLst>
          </p:cNvPr>
          <p:cNvSpPr>
            <a:spLocks noGrp="1"/>
          </p:cNvSpPr>
          <p:nvPr>
            <p:ph type="sldNum" sz="quarter" idx="12"/>
          </p:nvPr>
        </p:nvSpPr>
        <p:spPr/>
        <p:txBody>
          <a:bodyPr/>
          <a:lstStyle/>
          <a:p>
            <a:fld id="{C1DB46DA-DA6C-4409-A9ED-8D75A601118A}" type="slidenum">
              <a:rPr lang="en-GB" smtClean="0"/>
              <a:t>‹#›</a:t>
            </a:fld>
            <a:endParaRPr lang="en-GB"/>
          </a:p>
        </p:txBody>
      </p:sp>
    </p:spTree>
    <p:extLst>
      <p:ext uri="{BB962C8B-B14F-4D97-AF65-F5344CB8AC3E}">
        <p14:creationId xmlns:p14="http://schemas.microsoft.com/office/powerpoint/2010/main" val="3206263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CDB39FE-C62B-DFC7-F252-E01D03BC350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450DD2C-E099-AE82-D52B-42F62869995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8583A28-13FD-C6EA-2CD6-C078B2CA4B53}"/>
              </a:ext>
            </a:extLst>
          </p:cNvPr>
          <p:cNvSpPr>
            <a:spLocks noGrp="1"/>
          </p:cNvSpPr>
          <p:nvPr>
            <p:ph type="dt" sz="half" idx="10"/>
          </p:nvPr>
        </p:nvSpPr>
        <p:spPr/>
        <p:txBody>
          <a:bodyPr/>
          <a:lstStyle/>
          <a:p>
            <a:fld id="{3F711772-BF20-412A-8A2A-429FCAE75E70}" type="datetimeFigureOut">
              <a:rPr lang="en-GB" smtClean="0"/>
              <a:t>08/03/2024</a:t>
            </a:fld>
            <a:endParaRPr lang="en-GB"/>
          </a:p>
        </p:txBody>
      </p:sp>
      <p:sp>
        <p:nvSpPr>
          <p:cNvPr id="5" name="Footer Placeholder 4">
            <a:extLst>
              <a:ext uri="{FF2B5EF4-FFF2-40B4-BE49-F238E27FC236}">
                <a16:creationId xmlns:a16="http://schemas.microsoft.com/office/drawing/2014/main" id="{A4B0FC1C-C75D-DBA6-F9E1-2F7B63197FC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676ED0B-B617-5B78-045F-F44282CABCB3}"/>
              </a:ext>
            </a:extLst>
          </p:cNvPr>
          <p:cNvSpPr>
            <a:spLocks noGrp="1"/>
          </p:cNvSpPr>
          <p:nvPr>
            <p:ph type="sldNum" sz="quarter" idx="12"/>
          </p:nvPr>
        </p:nvSpPr>
        <p:spPr/>
        <p:txBody>
          <a:bodyPr/>
          <a:lstStyle/>
          <a:p>
            <a:fld id="{C1DB46DA-DA6C-4409-A9ED-8D75A601118A}" type="slidenum">
              <a:rPr lang="en-GB" smtClean="0"/>
              <a:t>‹#›</a:t>
            </a:fld>
            <a:endParaRPr lang="en-GB"/>
          </a:p>
        </p:txBody>
      </p:sp>
    </p:spTree>
    <p:extLst>
      <p:ext uri="{BB962C8B-B14F-4D97-AF65-F5344CB8AC3E}">
        <p14:creationId xmlns:p14="http://schemas.microsoft.com/office/powerpoint/2010/main" val="34010284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30EDE-B79C-D44F-14B0-2829F07983E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8FAE19F-DB2D-A8B8-77B8-8035222BC6A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53AA85B-F960-4437-3BB8-32A8FFD91594}"/>
              </a:ext>
            </a:extLst>
          </p:cNvPr>
          <p:cNvSpPr>
            <a:spLocks noGrp="1"/>
          </p:cNvSpPr>
          <p:nvPr>
            <p:ph type="dt" sz="half" idx="10"/>
          </p:nvPr>
        </p:nvSpPr>
        <p:spPr/>
        <p:txBody>
          <a:bodyPr/>
          <a:lstStyle/>
          <a:p>
            <a:fld id="{3F711772-BF20-412A-8A2A-429FCAE75E70}" type="datetimeFigureOut">
              <a:rPr lang="en-GB" smtClean="0"/>
              <a:t>08/03/2024</a:t>
            </a:fld>
            <a:endParaRPr lang="en-GB"/>
          </a:p>
        </p:txBody>
      </p:sp>
      <p:sp>
        <p:nvSpPr>
          <p:cNvPr id="5" name="Footer Placeholder 4">
            <a:extLst>
              <a:ext uri="{FF2B5EF4-FFF2-40B4-BE49-F238E27FC236}">
                <a16:creationId xmlns:a16="http://schemas.microsoft.com/office/drawing/2014/main" id="{91602BAE-2CA9-C563-05B3-ED4F0713D1A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B4F356A-F651-9807-CC2C-1D69508CC9AC}"/>
              </a:ext>
            </a:extLst>
          </p:cNvPr>
          <p:cNvSpPr>
            <a:spLocks noGrp="1"/>
          </p:cNvSpPr>
          <p:nvPr>
            <p:ph type="sldNum" sz="quarter" idx="12"/>
          </p:nvPr>
        </p:nvSpPr>
        <p:spPr/>
        <p:txBody>
          <a:bodyPr/>
          <a:lstStyle/>
          <a:p>
            <a:fld id="{C1DB46DA-DA6C-4409-A9ED-8D75A601118A}" type="slidenum">
              <a:rPr lang="en-GB" smtClean="0"/>
              <a:t>‹#›</a:t>
            </a:fld>
            <a:endParaRPr lang="en-GB"/>
          </a:p>
        </p:txBody>
      </p:sp>
    </p:spTree>
    <p:extLst>
      <p:ext uri="{BB962C8B-B14F-4D97-AF65-F5344CB8AC3E}">
        <p14:creationId xmlns:p14="http://schemas.microsoft.com/office/powerpoint/2010/main" val="3191621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AA6FBD-03F8-775D-8D1E-38BCB5DD004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7DA8127-231C-DCCB-2A4A-AC836CA85B0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BF2CB52-0449-7997-52CB-28799143C2D4}"/>
              </a:ext>
            </a:extLst>
          </p:cNvPr>
          <p:cNvSpPr>
            <a:spLocks noGrp="1"/>
          </p:cNvSpPr>
          <p:nvPr>
            <p:ph type="dt" sz="half" idx="10"/>
          </p:nvPr>
        </p:nvSpPr>
        <p:spPr/>
        <p:txBody>
          <a:bodyPr/>
          <a:lstStyle/>
          <a:p>
            <a:fld id="{3F711772-BF20-412A-8A2A-429FCAE75E70}" type="datetimeFigureOut">
              <a:rPr lang="en-GB" smtClean="0"/>
              <a:t>08/03/2024</a:t>
            </a:fld>
            <a:endParaRPr lang="en-GB"/>
          </a:p>
        </p:txBody>
      </p:sp>
      <p:sp>
        <p:nvSpPr>
          <p:cNvPr id="5" name="Footer Placeholder 4">
            <a:extLst>
              <a:ext uri="{FF2B5EF4-FFF2-40B4-BE49-F238E27FC236}">
                <a16:creationId xmlns:a16="http://schemas.microsoft.com/office/drawing/2014/main" id="{A002884C-9450-C335-D74A-8AC44EF31D5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8F6DF3-1D75-F9B9-FC5A-E34A929F51C4}"/>
              </a:ext>
            </a:extLst>
          </p:cNvPr>
          <p:cNvSpPr>
            <a:spLocks noGrp="1"/>
          </p:cNvSpPr>
          <p:nvPr>
            <p:ph type="sldNum" sz="quarter" idx="12"/>
          </p:nvPr>
        </p:nvSpPr>
        <p:spPr/>
        <p:txBody>
          <a:bodyPr/>
          <a:lstStyle/>
          <a:p>
            <a:fld id="{C1DB46DA-DA6C-4409-A9ED-8D75A601118A}" type="slidenum">
              <a:rPr lang="en-GB" smtClean="0"/>
              <a:t>‹#›</a:t>
            </a:fld>
            <a:endParaRPr lang="en-GB"/>
          </a:p>
        </p:txBody>
      </p:sp>
    </p:spTree>
    <p:extLst>
      <p:ext uri="{BB962C8B-B14F-4D97-AF65-F5344CB8AC3E}">
        <p14:creationId xmlns:p14="http://schemas.microsoft.com/office/powerpoint/2010/main" val="1981588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FA126-F53C-5215-B6FE-21F9CC09748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96EC07A-49A0-3D01-BCDA-FE66FA1675A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460ADAD-3A13-CADB-F9D2-C9760484B4E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D9973C4-07B2-34C4-06A2-865A07901F36}"/>
              </a:ext>
            </a:extLst>
          </p:cNvPr>
          <p:cNvSpPr>
            <a:spLocks noGrp="1"/>
          </p:cNvSpPr>
          <p:nvPr>
            <p:ph type="dt" sz="half" idx="10"/>
          </p:nvPr>
        </p:nvSpPr>
        <p:spPr/>
        <p:txBody>
          <a:bodyPr/>
          <a:lstStyle/>
          <a:p>
            <a:fld id="{3F711772-BF20-412A-8A2A-429FCAE75E70}" type="datetimeFigureOut">
              <a:rPr lang="en-GB" smtClean="0"/>
              <a:t>08/03/2024</a:t>
            </a:fld>
            <a:endParaRPr lang="en-GB"/>
          </a:p>
        </p:txBody>
      </p:sp>
      <p:sp>
        <p:nvSpPr>
          <p:cNvPr id="6" name="Footer Placeholder 5">
            <a:extLst>
              <a:ext uri="{FF2B5EF4-FFF2-40B4-BE49-F238E27FC236}">
                <a16:creationId xmlns:a16="http://schemas.microsoft.com/office/drawing/2014/main" id="{485E127F-9519-08F8-EA04-D5B6A6A504F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FC5A450-B8E0-2238-839A-96E4D4905619}"/>
              </a:ext>
            </a:extLst>
          </p:cNvPr>
          <p:cNvSpPr>
            <a:spLocks noGrp="1"/>
          </p:cNvSpPr>
          <p:nvPr>
            <p:ph type="sldNum" sz="quarter" idx="12"/>
          </p:nvPr>
        </p:nvSpPr>
        <p:spPr/>
        <p:txBody>
          <a:bodyPr/>
          <a:lstStyle/>
          <a:p>
            <a:fld id="{C1DB46DA-DA6C-4409-A9ED-8D75A601118A}" type="slidenum">
              <a:rPr lang="en-GB" smtClean="0"/>
              <a:t>‹#›</a:t>
            </a:fld>
            <a:endParaRPr lang="en-GB"/>
          </a:p>
        </p:txBody>
      </p:sp>
    </p:spTree>
    <p:extLst>
      <p:ext uri="{BB962C8B-B14F-4D97-AF65-F5344CB8AC3E}">
        <p14:creationId xmlns:p14="http://schemas.microsoft.com/office/powerpoint/2010/main" val="3085789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7AE0B-467A-8F57-4796-77C42150DE00}"/>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6CDC7EC-F1D8-3E48-8D4C-D847F86EA2B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69D7F61-8B05-4D76-37D4-63ABCB7FB6A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CF12153-61AC-6DD9-7C29-8F42F7E0CE6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76AF769-CDD0-4F87-2B97-221ED6AB2D5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4962E75-4CA0-95E2-27FC-DB16C070A012}"/>
              </a:ext>
            </a:extLst>
          </p:cNvPr>
          <p:cNvSpPr>
            <a:spLocks noGrp="1"/>
          </p:cNvSpPr>
          <p:nvPr>
            <p:ph type="dt" sz="half" idx="10"/>
          </p:nvPr>
        </p:nvSpPr>
        <p:spPr/>
        <p:txBody>
          <a:bodyPr/>
          <a:lstStyle/>
          <a:p>
            <a:fld id="{3F711772-BF20-412A-8A2A-429FCAE75E70}" type="datetimeFigureOut">
              <a:rPr lang="en-GB" smtClean="0"/>
              <a:t>08/03/2024</a:t>
            </a:fld>
            <a:endParaRPr lang="en-GB"/>
          </a:p>
        </p:txBody>
      </p:sp>
      <p:sp>
        <p:nvSpPr>
          <p:cNvPr id="8" name="Footer Placeholder 7">
            <a:extLst>
              <a:ext uri="{FF2B5EF4-FFF2-40B4-BE49-F238E27FC236}">
                <a16:creationId xmlns:a16="http://schemas.microsoft.com/office/drawing/2014/main" id="{57558C3F-CE46-0213-800C-6ACD5F6B84A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CC205AD-64FF-0A98-45FC-1572B2A34796}"/>
              </a:ext>
            </a:extLst>
          </p:cNvPr>
          <p:cNvSpPr>
            <a:spLocks noGrp="1"/>
          </p:cNvSpPr>
          <p:nvPr>
            <p:ph type="sldNum" sz="quarter" idx="12"/>
          </p:nvPr>
        </p:nvSpPr>
        <p:spPr/>
        <p:txBody>
          <a:bodyPr/>
          <a:lstStyle/>
          <a:p>
            <a:fld id="{C1DB46DA-DA6C-4409-A9ED-8D75A601118A}" type="slidenum">
              <a:rPr lang="en-GB" smtClean="0"/>
              <a:t>‹#›</a:t>
            </a:fld>
            <a:endParaRPr lang="en-GB"/>
          </a:p>
        </p:txBody>
      </p:sp>
    </p:spTree>
    <p:extLst>
      <p:ext uri="{BB962C8B-B14F-4D97-AF65-F5344CB8AC3E}">
        <p14:creationId xmlns:p14="http://schemas.microsoft.com/office/powerpoint/2010/main" val="1572202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9439B-EE04-3813-E447-E7C241FC4AD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60CCAC4-7B25-0D4E-1A6A-A931FA49D288}"/>
              </a:ext>
            </a:extLst>
          </p:cNvPr>
          <p:cNvSpPr>
            <a:spLocks noGrp="1"/>
          </p:cNvSpPr>
          <p:nvPr>
            <p:ph type="dt" sz="half" idx="10"/>
          </p:nvPr>
        </p:nvSpPr>
        <p:spPr/>
        <p:txBody>
          <a:bodyPr/>
          <a:lstStyle/>
          <a:p>
            <a:fld id="{3F711772-BF20-412A-8A2A-429FCAE75E70}" type="datetimeFigureOut">
              <a:rPr lang="en-GB" smtClean="0"/>
              <a:t>08/03/2024</a:t>
            </a:fld>
            <a:endParaRPr lang="en-GB"/>
          </a:p>
        </p:txBody>
      </p:sp>
      <p:sp>
        <p:nvSpPr>
          <p:cNvPr id="4" name="Footer Placeholder 3">
            <a:extLst>
              <a:ext uri="{FF2B5EF4-FFF2-40B4-BE49-F238E27FC236}">
                <a16:creationId xmlns:a16="http://schemas.microsoft.com/office/drawing/2014/main" id="{9B3C4E24-C356-0C55-5B3D-C6FBD4FEAEFF}"/>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D41BA55-6819-0F41-4457-EAFF4A3CB461}"/>
              </a:ext>
            </a:extLst>
          </p:cNvPr>
          <p:cNvSpPr>
            <a:spLocks noGrp="1"/>
          </p:cNvSpPr>
          <p:nvPr>
            <p:ph type="sldNum" sz="quarter" idx="12"/>
          </p:nvPr>
        </p:nvSpPr>
        <p:spPr/>
        <p:txBody>
          <a:bodyPr/>
          <a:lstStyle/>
          <a:p>
            <a:fld id="{C1DB46DA-DA6C-4409-A9ED-8D75A601118A}" type="slidenum">
              <a:rPr lang="en-GB" smtClean="0"/>
              <a:t>‹#›</a:t>
            </a:fld>
            <a:endParaRPr lang="en-GB"/>
          </a:p>
        </p:txBody>
      </p:sp>
    </p:spTree>
    <p:extLst>
      <p:ext uri="{BB962C8B-B14F-4D97-AF65-F5344CB8AC3E}">
        <p14:creationId xmlns:p14="http://schemas.microsoft.com/office/powerpoint/2010/main" val="3094962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7D77DA-E8CE-BA08-F279-DDB2F6AFC57F}"/>
              </a:ext>
            </a:extLst>
          </p:cNvPr>
          <p:cNvSpPr>
            <a:spLocks noGrp="1"/>
          </p:cNvSpPr>
          <p:nvPr>
            <p:ph type="dt" sz="half" idx="10"/>
          </p:nvPr>
        </p:nvSpPr>
        <p:spPr/>
        <p:txBody>
          <a:bodyPr/>
          <a:lstStyle/>
          <a:p>
            <a:fld id="{3F711772-BF20-412A-8A2A-429FCAE75E70}" type="datetimeFigureOut">
              <a:rPr lang="en-GB" smtClean="0"/>
              <a:t>08/03/2024</a:t>
            </a:fld>
            <a:endParaRPr lang="en-GB"/>
          </a:p>
        </p:txBody>
      </p:sp>
      <p:sp>
        <p:nvSpPr>
          <p:cNvPr id="3" name="Footer Placeholder 2">
            <a:extLst>
              <a:ext uri="{FF2B5EF4-FFF2-40B4-BE49-F238E27FC236}">
                <a16:creationId xmlns:a16="http://schemas.microsoft.com/office/drawing/2014/main" id="{9300A15D-CC83-35FA-317C-D6AE01A1758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35E0CFC-3028-97C5-E0B9-BD1288BC6085}"/>
              </a:ext>
            </a:extLst>
          </p:cNvPr>
          <p:cNvSpPr>
            <a:spLocks noGrp="1"/>
          </p:cNvSpPr>
          <p:nvPr>
            <p:ph type="sldNum" sz="quarter" idx="12"/>
          </p:nvPr>
        </p:nvSpPr>
        <p:spPr/>
        <p:txBody>
          <a:bodyPr/>
          <a:lstStyle/>
          <a:p>
            <a:fld id="{C1DB46DA-DA6C-4409-A9ED-8D75A601118A}" type="slidenum">
              <a:rPr lang="en-GB" smtClean="0"/>
              <a:t>‹#›</a:t>
            </a:fld>
            <a:endParaRPr lang="en-GB"/>
          </a:p>
        </p:txBody>
      </p:sp>
    </p:spTree>
    <p:extLst>
      <p:ext uri="{BB962C8B-B14F-4D97-AF65-F5344CB8AC3E}">
        <p14:creationId xmlns:p14="http://schemas.microsoft.com/office/powerpoint/2010/main" val="3499018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1CAD3-9686-68C6-6DD5-38AE241B7CE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C12C4F5-74D5-C8A2-D406-C5BC3818688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38D9F03-DB17-6ABF-BA1E-497DC5BFB3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050D3A9-9148-0FFA-109A-4BB7A2F34F3C}"/>
              </a:ext>
            </a:extLst>
          </p:cNvPr>
          <p:cNvSpPr>
            <a:spLocks noGrp="1"/>
          </p:cNvSpPr>
          <p:nvPr>
            <p:ph type="dt" sz="half" idx="10"/>
          </p:nvPr>
        </p:nvSpPr>
        <p:spPr/>
        <p:txBody>
          <a:bodyPr/>
          <a:lstStyle/>
          <a:p>
            <a:fld id="{3F711772-BF20-412A-8A2A-429FCAE75E70}" type="datetimeFigureOut">
              <a:rPr lang="en-GB" smtClean="0"/>
              <a:t>08/03/2024</a:t>
            </a:fld>
            <a:endParaRPr lang="en-GB"/>
          </a:p>
        </p:txBody>
      </p:sp>
      <p:sp>
        <p:nvSpPr>
          <p:cNvPr id="6" name="Footer Placeholder 5">
            <a:extLst>
              <a:ext uri="{FF2B5EF4-FFF2-40B4-BE49-F238E27FC236}">
                <a16:creationId xmlns:a16="http://schemas.microsoft.com/office/drawing/2014/main" id="{CE90E1CC-CA76-B1A9-BBCB-8C4585241D2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3A5970C-F61E-9063-D64F-C2A9951C920B}"/>
              </a:ext>
            </a:extLst>
          </p:cNvPr>
          <p:cNvSpPr>
            <a:spLocks noGrp="1"/>
          </p:cNvSpPr>
          <p:nvPr>
            <p:ph type="sldNum" sz="quarter" idx="12"/>
          </p:nvPr>
        </p:nvSpPr>
        <p:spPr/>
        <p:txBody>
          <a:bodyPr/>
          <a:lstStyle/>
          <a:p>
            <a:fld id="{C1DB46DA-DA6C-4409-A9ED-8D75A601118A}" type="slidenum">
              <a:rPr lang="en-GB" smtClean="0"/>
              <a:t>‹#›</a:t>
            </a:fld>
            <a:endParaRPr lang="en-GB"/>
          </a:p>
        </p:txBody>
      </p:sp>
    </p:spTree>
    <p:extLst>
      <p:ext uri="{BB962C8B-B14F-4D97-AF65-F5344CB8AC3E}">
        <p14:creationId xmlns:p14="http://schemas.microsoft.com/office/powerpoint/2010/main" val="1315344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6C86C-BB50-8F69-B3D0-546F0CACB6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0A89439-A3EB-8E6A-B657-D044FDE9053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9BEB119-2EB2-9920-E723-3A6FBD767D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A79B6BF-EF52-9369-199E-BB2A474FFB2F}"/>
              </a:ext>
            </a:extLst>
          </p:cNvPr>
          <p:cNvSpPr>
            <a:spLocks noGrp="1"/>
          </p:cNvSpPr>
          <p:nvPr>
            <p:ph type="dt" sz="half" idx="10"/>
          </p:nvPr>
        </p:nvSpPr>
        <p:spPr/>
        <p:txBody>
          <a:bodyPr/>
          <a:lstStyle/>
          <a:p>
            <a:fld id="{3F711772-BF20-412A-8A2A-429FCAE75E70}" type="datetimeFigureOut">
              <a:rPr lang="en-GB" smtClean="0"/>
              <a:t>08/03/2024</a:t>
            </a:fld>
            <a:endParaRPr lang="en-GB"/>
          </a:p>
        </p:txBody>
      </p:sp>
      <p:sp>
        <p:nvSpPr>
          <p:cNvPr id="6" name="Footer Placeholder 5">
            <a:extLst>
              <a:ext uri="{FF2B5EF4-FFF2-40B4-BE49-F238E27FC236}">
                <a16:creationId xmlns:a16="http://schemas.microsoft.com/office/drawing/2014/main" id="{486AFBF2-004A-F72E-7325-FEF4129F428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4D05B8F-0408-895D-FE79-2FE10DEDDF1B}"/>
              </a:ext>
            </a:extLst>
          </p:cNvPr>
          <p:cNvSpPr>
            <a:spLocks noGrp="1"/>
          </p:cNvSpPr>
          <p:nvPr>
            <p:ph type="sldNum" sz="quarter" idx="12"/>
          </p:nvPr>
        </p:nvSpPr>
        <p:spPr/>
        <p:txBody>
          <a:bodyPr/>
          <a:lstStyle/>
          <a:p>
            <a:fld id="{C1DB46DA-DA6C-4409-A9ED-8D75A601118A}" type="slidenum">
              <a:rPr lang="en-GB" smtClean="0"/>
              <a:t>‹#›</a:t>
            </a:fld>
            <a:endParaRPr lang="en-GB"/>
          </a:p>
        </p:txBody>
      </p:sp>
    </p:spTree>
    <p:extLst>
      <p:ext uri="{BB962C8B-B14F-4D97-AF65-F5344CB8AC3E}">
        <p14:creationId xmlns:p14="http://schemas.microsoft.com/office/powerpoint/2010/main" val="206064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FBD7F5-ADEB-7C76-C24D-6A987F1DA9F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1FFC8D3-8BEC-FEBB-A3C9-8D1E7639AA5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1E89BD2-84A4-566F-2AE2-520C8AE149B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711772-BF20-412A-8A2A-429FCAE75E70}" type="datetimeFigureOut">
              <a:rPr lang="en-GB" smtClean="0"/>
              <a:t>08/03/2024</a:t>
            </a:fld>
            <a:endParaRPr lang="en-GB"/>
          </a:p>
        </p:txBody>
      </p:sp>
      <p:sp>
        <p:nvSpPr>
          <p:cNvPr id="5" name="Footer Placeholder 4">
            <a:extLst>
              <a:ext uri="{FF2B5EF4-FFF2-40B4-BE49-F238E27FC236}">
                <a16:creationId xmlns:a16="http://schemas.microsoft.com/office/drawing/2014/main" id="{5186C055-3A2D-7A1B-D9A8-7C8437A5B81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A0423FE9-1A8E-6D2E-B4A6-1D0631861B7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DB46DA-DA6C-4409-A9ED-8D75A601118A}" type="slidenum">
              <a:rPr lang="en-GB" smtClean="0"/>
              <a:t>‹#›</a:t>
            </a:fld>
            <a:endParaRPr lang="en-GB"/>
          </a:p>
        </p:txBody>
      </p:sp>
    </p:spTree>
    <p:extLst>
      <p:ext uri="{BB962C8B-B14F-4D97-AF65-F5344CB8AC3E}">
        <p14:creationId xmlns:p14="http://schemas.microsoft.com/office/powerpoint/2010/main" val="39460594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213C5475-3E1E-B6B9-8700-FC3F6EE27568}"/>
              </a:ext>
            </a:extLst>
          </p:cNvPr>
          <p:cNvGrpSpPr/>
          <p:nvPr/>
        </p:nvGrpSpPr>
        <p:grpSpPr>
          <a:xfrm>
            <a:off x="777733" y="170858"/>
            <a:ext cx="10687436" cy="6516284"/>
            <a:chOff x="777733" y="264395"/>
            <a:chExt cx="10687436" cy="6516284"/>
          </a:xfrm>
        </p:grpSpPr>
        <p:grpSp>
          <p:nvGrpSpPr>
            <p:cNvPr id="32" name="Group 31">
              <a:extLst>
                <a:ext uri="{FF2B5EF4-FFF2-40B4-BE49-F238E27FC236}">
                  <a16:creationId xmlns:a16="http://schemas.microsoft.com/office/drawing/2014/main" id="{D7F79561-2A3A-10EB-2555-63C895ED4EDB}"/>
                </a:ext>
              </a:extLst>
            </p:cNvPr>
            <p:cNvGrpSpPr/>
            <p:nvPr/>
          </p:nvGrpSpPr>
          <p:grpSpPr>
            <a:xfrm>
              <a:off x="777733" y="681002"/>
              <a:ext cx="10687436" cy="6099677"/>
              <a:chOff x="1967342" y="0"/>
              <a:chExt cx="10687436" cy="6099677"/>
            </a:xfrm>
          </p:grpSpPr>
          <p:cxnSp>
            <p:nvCxnSpPr>
              <p:cNvPr id="5" name="Straight Connector 4">
                <a:extLst>
                  <a:ext uri="{FF2B5EF4-FFF2-40B4-BE49-F238E27FC236}">
                    <a16:creationId xmlns:a16="http://schemas.microsoft.com/office/drawing/2014/main" id="{226D61E7-7994-DEF5-386A-B03E08BA4AF0}"/>
                  </a:ext>
                </a:extLst>
              </p:cNvPr>
              <p:cNvCxnSpPr>
                <a:cxnSpLocks/>
              </p:cNvCxnSpPr>
              <p:nvPr/>
            </p:nvCxnSpPr>
            <p:spPr>
              <a:xfrm>
                <a:off x="1985818" y="294081"/>
                <a:ext cx="0" cy="4803758"/>
              </a:xfrm>
              <a:prstGeom prst="line">
                <a:avLst/>
              </a:prstGeom>
              <a:ln w="47625"/>
            </p:spPr>
            <p:style>
              <a:lnRef idx="3">
                <a:schemeClr val="dk1"/>
              </a:lnRef>
              <a:fillRef idx="0">
                <a:schemeClr val="dk1"/>
              </a:fillRef>
              <a:effectRef idx="2">
                <a:schemeClr val="dk1"/>
              </a:effectRef>
              <a:fontRef idx="minor">
                <a:schemeClr val="tx1"/>
              </a:fontRef>
            </p:style>
          </p:cxnSp>
          <p:cxnSp>
            <p:nvCxnSpPr>
              <p:cNvPr id="7" name="Straight Connector 6">
                <a:extLst>
                  <a:ext uri="{FF2B5EF4-FFF2-40B4-BE49-F238E27FC236}">
                    <a16:creationId xmlns:a16="http://schemas.microsoft.com/office/drawing/2014/main" id="{CCDEDE32-FF5E-5FA5-6567-B92025F68F63}"/>
                  </a:ext>
                </a:extLst>
              </p:cNvPr>
              <p:cNvCxnSpPr>
                <a:cxnSpLocks/>
              </p:cNvCxnSpPr>
              <p:nvPr/>
            </p:nvCxnSpPr>
            <p:spPr>
              <a:xfrm>
                <a:off x="1985818" y="294081"/>
                <a:ext cx="845127" cy="0"/>
              </a:xfrm>
              <a:prstGeom prst="line">
                <a:avLst/>
              </a:prstGeom>
              <a:ln w="47625"/>
            </p:spPr>
            <p:style>
              <a:lnRef idx="3">
                <a:schemeClr val="dk1"/>
              </a:lnRef>
              <a:fillRef idx="0">
                <a:schemeClr val="dk1"/>
              </a:fillRef>
              <a:effectRef idx="2">
                <a:schemeClr val="dk1"/>
              </a:effectRef>
              <a:fontRef idx="minor">
                <a:schemeClr val="tx1"/>
              </a:fontRef>
            </p:style>
          </p:cxnSp>
          <p:cxnSp>
            <p:nvCxnSpPr>
              <p:cNvPr id="9" name="Straight Connector 8">
                <a:extLst>
                  <a:ext uri="{FF2B5EF4-FFF2-40B4-BE49-F238E27FC236}">
                    <a16:creationId xmlns:a16="http://schemas.microsoft.com/office/drawing/2014/main" id="{40A01162-6EC7-8A54-6220-FE99B32D1338}"/>
                  </a:ext>
                </a:extLst>
              </p:cNvPr>
              <p:cNvCxnSpPr>
                <a:cxnSpLocks/>
              </p:cNvCxnSpPr>
              <p:nvPr/>
            </p:nvCxnSpPr>
            <p:spPr>
              <a:xfrm>
                <a:off x="1967342" y="1430850"/>
                <a:ext cx="845127" cy="0"/>
              </a:xfrm>
              <a:prstGeom prst="line">
                <a:avLst/>
              </a:prstGeom>
              <a:ln w="47625"/>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F2FCFF3F-C43E-53E3-5098-777FB9D10330}"/>
                  </a:ext>
                </a:extLst>
              </p:cNvPr>
              <p:cNvCxnSpPr>
                <a:cxnSpLocks/>
              </p:cNvCxnSpPr>
              <p:nvPr/>
            </p:nvCxnSpPr>
            <p:spPr>
              <a:xfrm>
                <a:off x="1985815" y="2675982"/>
                <a:ext cx="845127" cy="0"/>
              </a:xfrm>
              <a:prstGeom prst="line">
                <a:avLst/>
              </a:prstGeom>
              <a:ln w="47625"/>
            </p:spPr>
            <p:style>
              <a:lnRef idx="3">
                <a:schemeClr val="dk1"/>
              </a:lnRef>
              <a:fillRef idx="0">
                <a:schemeClr val="dk1"/>
              </a:fillRef>
              <a:effectRef idx="2">
                <a:schemeClr val="dk1"/>
              </a:effectRef>
              <a:fontRef idx="minor">
                <a:schemeClr val="tx1"/>
              </a:fontRef>
            </p:style>
          </p:cxnSp>
          <p:cxnSp>
            <p:nvCxnSpPr>
              <p:cNvPr id="11" name="Straight Connector 10">
                <a:extLst>
                  <a:ext uri="{FF2B5EF4-FFF2-40B4-BE49-F238E27FC236}">
                    <a16:creationId xmlns:a16="http://schemas.microsoft.com/office/drawing/2014/main" id="{A9F4CAAC-A207-57A7-44E9-DDDF99BD1E1D}"/>
                  </a:ext>
                </a:extLst>
              </p:cNvPr>
              <p:cNvCxnSpPr>
                <a:cxnSpLocks/>
              </p:cNvCxnSpPr>
              <p:nvPr/>
            </p:nvCxnSpPr>
            <p:spPr>
              <a:xfrm>
                <a:off x="1985815" y="3902366"/>
                <a:ext cx="845127" cy="0"/>
              </a:xfrm>
              <a:prstGeom prst="line">
                <a:avLst/>
              </a:prstGeom>
              <a:ln w="47625"/>
            </p:spPr>
            <p:style>
              <a:lnRef idx="3">
                <a:schemeClr val="dk1"/>
              </a:lnRef>
              <a:fillRef idx="0">
                <a:schemeClr val="dk1"/>
              </a:fillRef>
              <a:effectRef idx="2">
                <a:schemeClr val="dk1"/>
              </a:effectRef>
              <a:fontRef idx="minor">
                <a:schemeClr val="tx1"/>
              </a:fontRef>
            </p:style>
          </p:cxnSp>
          <p:cxnSp>
            <p:nvCxnSpPr>
              <p:cNvPr id="12" name="Straight Connector 11">
                <a:extLst>
                  <a:ext uri="{FF2B5EF4-FFF2-40B4-BE49-F238E27FC236}">
                    <a16:creationId xmlns:a16="http://schemas.microsoft.com/office/drawing/2014/main" id="{F869AC0E-D912-7EF5-A7BD-95438C3E9D14}"/>
                  </a:ext>
                </a:extLst>
              </p:cNvPr>
              <p:cNvCxnSpPr>
                <a:cxnSpLocks/>
              </p:cNvCxnSpPr>
              <p:nvPr/>
            </p:nvCxnSpPr>
            <p:spPr>
              <a:xfrm>
                <a:off x="2004291" y="5097839"/>
                <a:ext cx="845127" cy="0"/>
              </a:xfrm>
              <a:prstGeom prst="line">
                <a:avLst/>
              </a:prstGeom>
              <a:ln w="47625"/>
            </p:spPr>
            <p:style>
              <a:lnRef idx="3">
                <a:schemeClr val="dk1"/>
              </a:lnRef>
              <a:fillRef idx="0">
                <a:schemeClr val="dk1"/>
              </a:fillRef>
              <a:effectRef idx="2">
                <a:schemeClr val="dk1"/>
              </a:effectRef>
              <a:fontRef idx="minor">
                <a:schemeClr val="tx1"/>
              </a:fontRef>
            </p:style>
          </p:cxnSp>
          <p:sp>
            <p:nvSpPr>
              <p:cNvPr id="13" name="TextBox 12">
                <a:extLst>
                  <a:ext uri="{FF2B5EF4-FFF2-40B4-BE49-F238E27FC236}">
                    <a16:creationId xmlns:a16="http://schemas.microsoft.com/office/drawing/2014/main" id="{9DC2A22E-1FFC-4DC2-0094-77458075B150}"/>
                  </a:ext>
                </a:extLst>
              </p:cNvPr>
              <p:cNvSpPr txBox="1"/>
              <p:nvPr/>
            </p:nvSpPr>
            <p:spPr>
              <a:xfrm>
                <a:off x="2812470" y="0"/>
                <a:ext cx="2115127" cy="369332"/>
              </a:xfrm>
              <a:prstGeom prst="rect">
                <a:avLst/>
              </a:prstGeom>
              <a:noFill/>
            </p:spPr>
            <p:txBody>
              <a:bodyPr wrap="square" rtlCol="0">
                <a:spAutoFit/>
              </a:bodyPr>
              <a:lstStyle/>
              <a:p>
                <a:r>
                  <a:rPr lang="en-GB" b="1" u="sng" dirty="0"/>
                  <a:t>Day 0 – visit 1</a:t>
                </a:r>
              </a:p>
            </p:txBody>
          </p:sp>
          <p:sp>
            <p:nvSpPr>
              <p:cNvPr id="14" name="TextBox 13">
                <a:extLst>
                  <a:ext uri="{FF2B5EF4-FFF2-40B4-BE49-F238E27FC236}">
                    <a16:creationId xmlns:a16="http://schemas.microsoft.com/office/drawing/2014/main" id="{3E53EF12-A4BC-7479-598F-E843FB6DA3F5}"/>
                  </a:ext>
                </a:extLst>
              </p:cNvPr>
              <p:cNvSpPr txBox="1"/>
              <p:nvPr/>
            </p:nvSpPr>
            <p:spPr>
              <a:xfrm>
                <a:off x="2830944" y="1138467"/>
                <a:ext cx="2115127" cy="369332"/>
              </a:xfrm>
              <a:prstGeom prst="rect">
                <a:avLst/>
              </a:prstGeom>
              <a:noFill/>
            </p:spPr>
            <p:txBody>
              <a:bodyPr wrap="square" rtlCol="0">
                <a:spAutoFit/>
              </a:bodyPr>
              <a:lstStyle/>
              <a:p>
                <a:r>
                  <a:rPr lang="en-GB" b="1" u="sng" dirty="0"/>
                  <a:t>~ Day 7 – visit 2</a:t>
                </a:r>
              </a:p>
            </p:txBody>
          </p:sp>
          <p:sp>
            <p:nvSpPr>
              <p:cNvPr id="15" name="TextBox 14">
                <a:extLst>
                  <a:ext uri="{FF2B5EF4-FFF2-40B4-BE49-F238E27FC236}">
                    <a16:creationId xmlns:a16="http://schemas.microsoft.com/office/drawing/2014/main" id="{F784C1A0-34BE-7D06-717F-B2C59ECF2658}"/>
                  </a:ext>
                </a:extLst>
              </p:cNvPr>
              <p:cNvSpPr txBox="1"/>
              <p:nvPr/>
            </p:nvSpPr>
            <p:spPr>
              <a:xfrm>
                <a:off x="2812469" y="2408494"/>
                <a:ext cx="2115127" cy="369332"/>
              </a:xfrm>
              <a:prstGeom prst="rect">
                <a:avLst/>
              </a:prstGeom>
              <a:noFill/>
            </p:spPr>
            <p:txBody>
              <a:bodyPr wrap="square" rtlCol="0">
                <a:spAutoFit/>
              </a:bodyPr>
              <a:lstStyle/>
              <a:p>
                <a:r>
                  <a:rPr lang="en-GB" b="1" u="sng" dirty="0"/>
                  <a:t>~ Day 14 – visit 3</a:t>
                </a:r>
              </a:p>
            </p:txBody>
          </p:sp>
          <p:sp>
            <p:nvSpPr>
              <p:cNvPr id="16" name="TextBox 15">
                <a:extLst>
                  <a:ext uri="{FF2B5EF4-FFF2-40B4-BE49-F238E27FC236}">
                    <a16:creationId xmlns:a16="http://schemas.microsoft.com/office/drawing/2014/main" id="{9A786F37-54AC-B8BB-1159-C5C76E86E6D1}"/>
                  </a:ext>
                </a:extLst>
              </p:cNvPr>
              <p:cNvSpPr txBox="1"/>
              <p:nvPr/>
            </p:nvSpPr>
            <p:spPr>
              <a:xfrm>
                <a:off x="2830944" y="3630433"/>
                <a:ext cx="2115127" cy="369332"/>
              </a:xfrm>
              <a:prstGeom prst="rect">
                <a:avLst/>
              </a:prstGeom>
              <a:noFill/>
            </p:spPr>
            <p:txBody>
              <a:bodyPr wrap="square" rtlCol="0">
                <a:spAutoFit/>
              </a:bodyPr>
              <a:lstStyle/>
              <a:p>
                <a:r>
                  <a:rPr lang="en-GB" b="1" u="sng" dirty="0"/>
                  <a:t>~ Day 21 – visit 4</a:t>
                </a:r>
              </a:p>
            </p:txBody>
          </p:sp>
          <p:sp>
            <p:nvSpPr>
              <p:cNvPr id="17" name="TextBox 16">
                <a:extLst>
                  <a:ext uri="{FF2B5EF4-FFF2-40B4-BE49-F238E27FC236}">
                    <a16:creationId xmlns:a16="http://schemas.microsoft.com/office/drawing/2014/main" id="{176C70B3-5DE1-67DC-E5B7-64CB6DAE0588}"/>
                  </a:ext>
                </a:extLst>
              </p:cNvPr>
              <p:cNvSpPr txBox="1"/>
              <p:nvPr/>
            </p:nvSpPr>
            <p:spPr>
              <a:xfrm>
                <a:off x="2830944" y="4825272"/>
                <a:ext cx="2115127" cy="369332"/>
              </a:xfrm>
              <a:prstGeom prst="rect">
                <a:avLst/>
              </a:prstGeom>
              <a:noFill/>
            </p:spPr>
            <p:txBody>
              <a:bodyPr wrap="square" rtlCol="0">
                <a:spAutoFit/>
              </a:bodyPr>
              <a:lstStyle/>
              <a:p>
                <a:r>
                  <a:rPr lang="en-GB" b="1" u="sng" dirty="0"/>
                  <a:t>~ Day 28 – visit 5</a:t>
                </a:r>
              </a:p>
            </p:txBody>
          </p:sp>
          <p:sp>
            <p:nvSpPr>
              <p:cNvPr id="20" name="TextBox 19">
                <a:extLst>
                  <a:ext uri="{FF2B5EF4-FFF2-40B4-BE49-F238E27FC236}">
                    <a16:creationId xmlns:a16="http://schemas.microsoft.com/office/drawing/2014/main" id="{A236E28B-4A8A-B1BF-F223-A581DE6A8710}"/>
                  </a:ext>
                </a:extLst>
              </p:cNvPr>
              <p:cNvSpPr txBox="1"/>
              <p:nvPr/>
            </p:nvSpPr>
            <p:spPr>
              <a:xfrm>
                <a:off x="2830943" y="339398"/>
                <a:ext cx="8769925" cy="646331"/>
              </a:xfrm>
              <a:prstGeom prst="rect">
                <a:avLst/>
              </a:prstGeom>
              <a:noFill/>
            </p:spPr>
            <p:txBody>
              <a:bodyPr wrap="square">
                <a:spAutoFit/>
              </a:bodyPr>
              <a:lstStyle/>
              <a:p>
                <a:r>
                  <a:rPr lang="en-GB" dirty="0">
                    <a:latin typeface="Calibri" panose="020F0502020204030204" pitchFamily="34" charset="0"/>
                    <a:ea typeface="Calibri" panose="020F0502020204030204" pitchFamily="34" charset="0"/>
                    <a:cs typeface="Times New Roman" panose="02020603050405020304" pitchFamily="18" charset="0"/>
                  </a:rPr>
                  <a:t>Researchers explained</a:t>
                </a:r>
                <a:r>
                  <a:rPr lang="en-GB" sz="1800" dirty="0">
                    <a:effectLst/>
                    <a:latin typeface="Calibri" panose="020F0502020204030204" pitchFamily="34" charset="0"/>
                    <a:ea typeface="Calibri" panose="020F0502020204030204" pitchFamily="34" charset="0"/>
                    <a:cs typeface="Times New Roman" panose="02020603050405020304" pitchFamily="18" charset="0"/>
                  </a:rPr>
                  <a:t> the study, informed consent process and instructions for the waste bucket and medicines recording sheet. Researchers carried out </a:t>
                </a:r>
                <a:r>
                  <a:rPr lang="en-GB" dirty="0">
                    <a:latin typeface="Calibri" panose="020F0502020204030204" pitchFamily="34" charset="0"/>
                    <a:ea typeface="Calibri" panose="020F0502020204030204" pitchFamily="34" charset="0"/>
                    <a:cs typeface="Times New Roman" panose="02020603050405020304" pitchFamily="18" charset="0"/>
                  </a:rPr>
                  <a:t>semi-structured interview</a:t>
                </a:r>
                <a:r>
                  <a:rPr lang="en-GB" sz="1800" dirty="0">
                    <a:effectLst/>
                    <a:latin typeface="Calibri" panose="020F0502020204030204" pitchFamily="34" charset="0"/>
                    <a:ea typeface="Calibri" panose="020F0502020204030204" pitchFamily="34" charset="0"/>
                    <a:cs typeface="Times New Roman" panose="02020603050405020304" pitchFamily="18" charset="0"/>
                  </a:rPr>
                  <a:t>.</a:t>
                </a:r>
                <a:endParaRPr lang="en-GB" dirty="0"/>
              </a:p>
            </p:txBody>
          </p:sp>
          <p:sp>
            <p:nvSpPr>
              <p:cNvPr id="23" name="TextBox 22">
                <a:extLst>
                  <a:ext uri="{FF2B5EF4-FFF2-40B4-BE49-F238E27FC236}">
                    <a16:creationId xmlns:a16="http://schemas.microsoft.com/office/drawing/2014/main" id="{55C6F887-137B-02EE-56FB-F791522E1FBD}"/>
                  </a:ext>
                </a:extLst>
              </p:cNvPr>
              <p:cNvSpPr txBox="1"/>
              <p:nvPr/>
            </p:nvSpPr>
            <p:spPr>
              <a:xfrm>
                <a:off x="2812468" y="1431182"/>
                <a:ext cx="9434346" cy="923330"/>
              </a:xfrm>
              <a:prstGeom prst="rect">
                <a:avLst/>
              </a:prstGeom>
              <a:noFill/>
            </p:spPr>
            <p:txBody>
              <a:bodyPr wrap="square">
                <a:spAutoFit/>
              </a:bodyPr>
              <a:lstStyle/>
              <a:p>
                <a:pPr>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Researchers revisited the farm to carry out weekly </a:t>
                </a:r>
                <a:r>
                  <a:rPr lang="en-GB" dirty="0">
                    <a:latin typeface="Calibri" panose="020F0502020204030204" pitchFamily="34" charset="0"/>
                    <a:ea typeface="Calibri" panose="020F0502020204030204" pitchFamily="34" charset="0"/>
                    <a:cs typeface="Times New Roman" panose="02020603050405020304" pitchFamily="18" charset="0"/>
                  </a:rPr>
                  <a:t>semi-structured interview</a:t>
                </a:r>
                <a:r>
                  <a:rPr lang="en-GB" sz="1800" dirty="0">
                    <a:effectLst/>
                    <a:latin typeface="Calibri" panose="020F0502020204030204" pitchFamily="34" charset="0"/>
                    <a:ea typeface="Calibri" panose="020F0502020204030204" pitchFamily="34" charset="0"/>
                    <a:cs typeface="Times New Roman" panose="02020603050405020304" pitchFamily="18" charset="0"/>
                  </a:rPr>
                  <a:t>, check understanding of the waste bucket and medicine use records, assess the contents of the waste bucket and medicines records and discuss any instances of medicine use captured by each method.</a:t>
                </a:r>
              </a:p>
            </p:txBody>
          </p:sp>
          <p:sp>
            <p:nvSpPr>
              <p:cNvPr id="26" name="TextBox 25">
                <a:extLst>
                  <a:ext uri="{FF2B5EF4-FFF2-40B4-BE49-F238E27FC236}">
                    <a16:creationId xmlns:a16="http://schemas.microsoft.com/office/drawing/2014/main" id="{3AF9E033-4B3E-0728-8DD6-5561DCCC1019}"/>
                  </a:ext>
                </a:extLst>
              </p:cNvPr>
              <p:cNvSpPr txBox="1"/>
              <p:nvPr/>
            </p:nvSpPr>
            <p:spPr>
              <a:xfrm>
                <a:off x="2812469" y="2799965"/>
                <a:ext cx="8562109" cy="369332"/>
              </a:xfrm>
              <a:prstGeom prst="rect">
                <a:avLst/>
              </a:prstGeom>
              <a:noFill/>
            </p:spPr>
            <p:txBody>
              <a:bodyPr wrap="square">
                <a:spAutoFit/>
              </a:bodyPr>
              <a:lstStyle/>
              <a:p>
                <a:pPr>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Repeat of visit 2. </a:t>
                </a:r>
              </a:p>
            </p:txBody>
          </p:sp>
          <p:sp>
            <p:nvSpPr>
              <p:cNvPr id="27" name="TextBox 26">
                <a:extLst>
                  <a:ext uri="{FF2B5EF4-FFF2-40B4-BE49-F238E27FC236}">
                    <a16:creationId xmlns:a16="http://schemas.microsoft.com/office/drawing/2014/main" id="{9C915453-7D73-996E-CD3B-28631A25FE3B}"/>
                  </a:ext>
                </a:extLst>
              </p:cNvPr>
              <p:cNvSpPr txBox="1"/>
              <p:nvPr/>
            </p:nvSpPr>
            <p:spPr>
              <a:xfrm>
                <a:off x="2849418" y="3994804"/>
                <a:ext cx="8562109" cy="369332"/>
              </a:xfrm>
              <a:prstGeom prst="rect">
                <a:avLst/>
              </a:prstGeom>
              <a:noFill/>
            </p:spPr>
            <p:txBody>
              <a:bodyPr wrap="square">
                <a:spAutoFit/>
              </a:bodyPr>
              <a:lstStyle/>
              <a:p>
                <a:pPr>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Repeat of visit 2. </a:t>
                </a:r>
              </a:p>
            </p:txBody>
          </p:sp>
          <p:sp>
            <p:nvSpPr>
              <p:cNvPr id="29" name="TextBox 28">
                <a:extLst>
                  <a:ext uri="{FF2B5EF4-FFF2-40B4-BE49-F238E27FC236}">
                    <a16:creationId xmlns:a16="http://schemas.microsoft.com/office/drawing/2014/main" id="{9341A9F2-5141-17E7-7FBC-F395612BE6C2}"/>
                  </a:ext>
                </a:extLst>
              </p:cNvPr>
              <p:cNvSpPr txBox="1"/>
              <p:nvPr/>
            </p:nvSpPr>
            <p:spPr>
              <a:xfrm>
                <a:off x="2803232" y="5176347"/>
                <a:ext cx="9851546" cy="923330"/>
              </a:xfrm>
              <a:prstGeom prst="rect">
                <a:avLst/>
              </a:prstGeom>
              <a:noFill/>
            </p:spPr>
            <p:txBody>
              <a:bodyPr wrap="square">
                <a:spAutoFit/>
              </a:bodyPr>
              <a:lstStyle/>
              <a:p>
                <a:r>
                  <a:rPr lang="en-GB" sz="1800" dirty="0">
                    <a:effectLst/>
                    <a:latin typeface="Calibri" panose="020F0502020204030204" pitchFamily="34" charset="0"/>
                    <a:ea typeface="Calibri" panose="020F0502020204030204" pitchFamily="34" charset="0"/>
                    <a:cs typeface="Times New Roman" panose="02020603050405020304" pitchFamily="18" charset="0"/>
                  </a:rPr>
                  <a:t>In addition to activities of previous interim visits, researchers also carried out the ‘Drug Bag’ exercise. Following the ‘Drug Bag’ exercise, </a:t>
                </a:r>
                <a:r>
                  <a:rPr lang="en-GB" dirty="0">
                    <a:latin typeface="Calibri" panose="020F0502020204030204" pitchFamily="34" charset="0"/>
                    <a:ea typeface="Calibri" panose="020F0502020204030204" pitchFamily="34" charset="0"/>
                    <a:cs typeface="Times New Roman" panose="02020603050405020304" pitchFamily="18" charset="0"/>
                  </a:rPr>
                  <a:t>semi-structured interview</a:t>
                </a:r>
                <a:r>
                  <a:rPr lang="en-GB" sz="1800" dirty="0">
                    <a:effectLst/>
                    <a:latin typeface="Calibri" panose="020F0502020204030204" pitchFamily="34" charset="0"/>
                    <a:ea typeface="Calibri" panose="020F0502020204030204" pitchFamily="34" charset="0"/>
                    <a:cs typeface="Times New Roman" panose="02020603050405020304" pitchFamily="18" charset="0"/>
                  </a:rPr>
                  <a:t> was used to understand participants’ awareness, intentions and practices more generally around adherence to antibiotic withdrawal periods.</a:t>
                </a:r>
                <a:endParaRPr lang="en-GB" dirty="0"/>
              </a:p>
            </p:txBody>
          </p:sp>
        </p:grpSp>
        <p:sp>
          <p:nvSpPr>
            <p:cNvPr id="33" name="TextBox 32">
              <a:extLst>
                <a:ext uri="{FF2B5EF4-FFF2-40B4-BE49-F238E27FC236}">
                  <a16:creationId xmlns:a16="http://schemas.microsoft.com/office/drawing/2014/main" id="{62532741-764A-7AA1-8E85-9269D0B6383A}"/>
                </a:ext>
              </a:extLst>
            </p:cNvPr>
            <p:cNvSpPr txBox="1"/>
            <p:nvPr/>
          </p:nvSpPr>
          <p:spPr>
            <a:xfrm>
              <a:off x="4422713" y="264395"/>
              <a:ext cx="3604334" cy="369332"/>
            </a:xfrm>
            <a:prstGeom prst="rect">
              <a:avLst/>
            </a:prstGeom>
            <a:noFill/>
          </p:spPr>
          <p:txBody>
            <a:bodyPr wrap="square" rtlCol="0">
              <a:spAutoFit/>
            </a:bodyPr>
            <a:lstStyle/>
            <a:p>
              <a:r>
                <a:rPr lang="en-GB" b="1" u="sng" dirty="0"/>
                <a:t>Visit schedule</a:t>
              </a:r>
            </a:p>
          </p:txBody>
        </p:sp>
      </p:grpSp>
    </p:spTree>
    <p:extLst>
      <p:ext uri="{BB962C8B-B14F-4D97-AF65-F5344CB8AC3E}">
        <p14:creationId xmlns:p14="http://schemas.microsoft.com/office/powerpoint/2010/main" val="1856661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map with different colored dots&#10;&#10;Description automatically generated">
            <a:extLst>
              <a:ext uri="{FF2B5EF4-FFF2-40B4-BE49-F238E27FC236}">
                <a16:creationId xmlns:a16="http://schemas.microsoft.com/office/drawing/2014/main" id="{C0632F95-A6C1-F1D5-649F-AD0DFD4FFD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5505" y="0"/>
            <a:ext cx="9700989" cy="6858000"/>
          </a:xfrm>
          <a:prstGeom prst="rect">
            <a:avLst/>
          </a:prstGeom>
        </p:spPr>
      </p:pic>
    </p:spTree>
    <p:extLst>
      <p:ext uri="{BB962C8B-B14F-4D97-AF65-F5344CB8AC3E}">
        <p14:creationId xmlns:p14="http://schemas.microsoft.com/office/powerpoint/2010/main" val="16627054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urple and white bucket next to a clipboard&#10;&#10;Description automatically generated">
            <a:extLst>
              <a:ext uri="{FF2B5EF4-FFF2-40B4-BE49-F238E27FC236}">
                <a16:creationId xmlns:a16="http://schemas.microsoft.com/office/drawing/2014/main" id="{028DECC7-5683-5A15-8F7B-CFA466A7CD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6160" y="188604"/>
            <a:ext cx="5437909" cy="6263920"/>
          </a:xfrm>
          <a:prstGeom prst="rect">
            <a:avLst/>
          </a:prstGeom>
        </p:spPr>
      </p:pic>
    </p:spTree>
    <p:extLst>
      <p:ext uri="{BB962C8B-B14F-4D97-AF65-F5344CB8AC3E}">
        <p14:creationId xmlns:p14="http://schemas.microsoft.com/office/powerpoint/2010/main" val="2727308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BE78AFA6-609E-8081-A293-2C22A7B020A7}"/>
              </a:ext>
            </a:extLst>
          </p:cNvPr>
          <p:cNvGraphicFramePr>
            <a:graphicFrameLocks/>
          </p:cNvGraphicFramePr>
          <p:nvPr>
            <p:extLst>
              <p:ext uri="{D42A27DB-BD31-4B8C-83A1-F6EECF244321}">
                <p14:modId xmlns:p14="http://schemas.microsoft.com/office/powerpoint/2010/main" val="2702797761"/>
              </p:ext>
            </p:extLst>
          </p:nvPr>
        </p:nvGraphicFramePr>
        <p:xfrm>
          <a:off x="1118664" y="50943"/>
          <a:ext cx="6921921" cy="6789905"/>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a:extLst>
              <a:ext uri="{FF2B5EF4-FFF2-40B4-BE49-F238E27FC236}">
                <a16:creationId xmlns:a16="http://schemas.microsoft.com/office/drawing/2014/main" id="{3AB64D12-752F-45BD-20EA-604443DD8529}"/>
              </a:ext>
            </a:extLst>
          </p:cNvPr>
          <p:cNvSpPr/>
          <p:nvPr/>
        </p:nvSpPr>
        <p:spPr>
          <a:xfrm>
            <a:off x="412471" y="44273"/>
            <a:ext cx="8380990" cy="65078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3971F7B-C34A-959C-5170-A7B5AA0B9A98}"/>
              </a:ext>
            </a:extLst>
          </p:cNvPr>
          <p:cNvSpPr txBox="1"/>
          <p:nvPr/>
        </p:nvSpPr>
        <p:spPr>
          <a:xfrm>
            <a:off x="8730629" y="4112964"/>
            <a:ext cx="3063840" cy="738664"/>
          </a:xfrm>
          <a:prstGeom prst="rect">
            <a:avLst/>
          </a:prstGeom>
          <a:noFill/>
        </p:spPr>
        <p:txBody>
          <a:bodyPr wrap="square" rtlCol="0">
            <a:spAutoFit/>
          </a:bodyPr>
          <a:lstStyle/>
          <a:p>
            <a:r>
              <a:rPr lang="en-GB" sz="1400" dirty="0"/>
              <a:t>Medicine-recording sheet, weekly semi-structured interview and ‘The Drug Bag’</a:t>
            </a:r>
          </a:p>
        </p:txBody>
      </p:sp>
      <p:sp>
        <p:nvSpPr>
          <p:cNvPr id="7" name="Rectangle 6">
            <a:extLst>
              <a:ext uri="{FF2B5EF4-FFF2-40B4-BE49-F238E27FC236}">
                <a16:creationId xmlns:a16="http://schemas.microsoft.com/office/drawing/2014/main" id="{ACC867D4-2557-FC30-900D-29C0ACC94A81}"/>
              </a:ext>
            </a:extLst>
          </p:cNvPr>
          <p:cNvSpPr/>
          <p:nvPr/>
        </p:nvSpPr>
        <p:spPr>
          <a:xfrm>
            <a:off x="8541843" y="4962897"/>
            <a:ext cx="188786" cy="199177"/>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D335F198-3E97-DCB5-D3D7-BC0D28769EFD}"/>
              </a:ext>
            </a:extLst>
          </p:cNvPr>
          <p:cNvSpPr txBox="1"/>
          <p:nvPr/>
        </p:nvSpPr>
        <p:spPr>
          <a:xfrm>
            <a:off x="8730629" y="2682353"/>
            <a:ext cx="3162412" cy="307777"/>
          </a:xfrm>
          <a:prstGeom prst="rect">
            <a:avLst/>
          </a:prstGeom>
          <a:noFill/>
        </p:spPr>
        <p:txBody>
          <a:bodyPr wrap="square" rtlCol="0">
            <a:spAutoFit/>
          </a:bodyPr>
          <a:lstStyle/>
          <a:p>
            <a:r>
              <a:rPr lang="en-GB" sz="1400" dirty="0"/>
              <a:t>Medicine-recording sheet only</a:t>
            </a:r>
          </a:p>
        </p:txBody>
      </p:sp>
      <p:graphicFrame>
        <p:nvGraphicFramePr>
          <p:cNvPr id="9" name="Chart 8">
            <a:extLst>
              <a:ext uri="{FF2B5EF4-FFF2-40B4-BE49-F238E27FC236}">
                <a16:creationId xmlns:a16="http://schemas.microsoft.com/office/drawing/2014/main" id="{6F6837C0-6C80-7CF6-7D30-2EE619A60FA6}"/>
              </a:ext>
            </a:extLst>
          </p:cNvPr>
          <p:cNvGraphicFramePr>
            <a:graphicFrameLocks/>
          </p:cNvGraphicFramePr>
          <p:nvPr>
            <p:extLst>
              <p:ext uri="{D42A27DB-BD31-4B8C-83A1-F6EECF244321}">
                <p14:modId xmlns:p14="http://schemas.microsoft.com/office/powerpoint/2010/main" val="3598169428"/>
              </p:ext>
            </p:extLst>
          </p:nvPr>
        </p:nvGraphicFramePr>
        <p:xfrm>
          <a:off x="1071500" y="84990"/>
          <a:ext cx="6969085" cy="6789905"/>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9">
            <a:extLst>
              <a:ext uri="{FF2B5EF4-FFF2-40B4-BE49-F238E27FC236}">
                <a16:creationId xmlns:a16="http://schemas.microsoft.com/office/drawing/2014/main" id="{0E01AA3A-7A7F-B3A4-CAEC-EBE4F1EAE8C3}"/>
              </a:ext>
            </a:extLst>
          </p:cNvPr>
          <p:cNvSpPr/>
          <p:nvPr/>
        </p:nvSpPr>
        <p:spPr>
          <a:xfrm>
            <a:off x="3415374" y="5452772"/>
            <a:ext cx="147759" cy="1066647"/>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2DCC3C10-3B86-B8E9-3A61-CC86891FB5EC}"/>
              </a:ext>
            </a:extLst>
          </p:cNvPr>
          <p:cNvSpPr/>
          <p:nvPr/>
        </p:nvSpPr>
        <p:spPr>
          <a:xfrm>
            <a:off x="3395751" y="3967613"/>
            <a:ext cx="147759" cy="1066647"/>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4DC6BA85-0200-2669-D7BE-F71328E54DAE}"/>
              </a:ext>
            </a:extLst>
          </p:cNvPr>
          <p:cNvSpPr/>
          <p:nvPr/>
        </p:nvSpPr>
        <p:spPr>
          <a:xfrm>
            <a:off x="8544150" y="2738189"/>
            <a:ext cx="188786" cy="187216"/>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3D5C5117-697C-E817-28DE-D166B1515B61}"/>
              </a:ext>
            </a:extLst>
          </p:cNvPr>
          <p:cNvSpPr/>
          <p:nvPr/>
        </p:nvSpPr>
        <p:spPr>
          <a:xfrm>
            <a:off x="3395751" y="2477174"/>
            <a:ext cx="147759" cy="1066647"/>
          </a:xfrm>
          <a:prstGeom prst="rect">
            <a:avLst/>
          </a:prstGeom>
          <a:gradFill flip="none" rotWithShape="1">
            <a:gsLst>
              <a:gs pos="0">
                <a:srgbClr val="FFFF00"/>
              </a:gs>
              <a:gs pos="50000">
                <a:schemeClr val="accent4">
                  <a:lumMod val="40000"/>
                  <a:lumOff val="60000"/>
                </a:schemeClr>
              </a:gs>
              <a:gs pos="100000">
                <a:schemeClr val="accent4">
                  <a:lumMod val="20000"/>
                  <a:lumOff val="80000"/>
                </a:schemeClr>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75961C81-FC14-FCEE-EF17-4DB00DECAD1A}"/>
              </a:ext>
            </a:extLst>
          </p:cNvPr>
          <p:cNvSpPr/>
          <p:nvPr/>
        </p:nvSpPr>
        <p:spPr>
          <a:xfrm>
            <a:off x="8543125" y="2376809"/>
            <a:ext cx="187504" cy="184244"/>
          </a:xfrm>
          <a:prstGeom prst="rect">
            <a:avLst/>
          </a:prstGeom>
          <a:gradFill flip="none" rotWithShape="1">
            <a:gsLst>
              <a:gs pos="0">
                <a:srgbClr val="FFFF00"/>
              </a:gs>
              <a:gs pos="50000">
                <a:schemeClr val="accent4">
                  <a:lumMod val="40000"/>
                  <a:lumOff val="60000"/>
                </a:schemeClr>
              </a:gs>
              <a:gs pos="100000">
                <a:schemeClr val="accent4">
                  <a:lumMod val="20000"/>
                  <a:lumOff val="8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412871BA-6043-5AFE-9727-84881A74F16D}"/>
              </a:ext>
            </a:extLst>
          </p:cNvPr>
          <p:cNvSpPr txBox="1"/>
          <p:nvPr/>
        </p:nvSpPr>
        <p:spPr>
          <a:xfrm>
            <a:off x="8738721" y="2322584"/>
            <a:ext cx="3162412" cy="307777"/>
          </a:xfrm>
          <a:prstGeom prst="rect">
            <a:avLst/>
          </a:prstGeom>
          <a:noFill/>
        </p:spPr>
        <p:txBody>
          <a:bodyPr wrap="square" rtlCol="0">
            <a:spAutoFit/>
          </a:bodyPr>
          <a:lstStyle/>
          <a:p>
            <a:r>
              <a:rPr lang="en-GB" sz="1400" dirty="0"/>
              <a:t>Weekly semi-structured interview only</a:t>
            </a:r>
          </a:p>
        </p:txBody>
      </p:sp>
      <p:sp>
        <p:nvSpPr>
          <p:cNvPr id="16" name="Rectangle 15">
            <a:extLst>
              <a:ext uri="{FF2B5EF4-FFF2-40B4-BE49-F238E27FC236}">
                <a16:creationId xmlns:a16="http://schemas.microsoft.com/office/drawing/2014/main" id="{0076A797-470A-B548-6C4D-927FE952422D}"/>
              </a:ext>
            </a:extLst>
          </p:cNvPr>
          <p:cNvSpPr/>
          <p:nvPr/>
        </p:nvSpPr>
        <p:spPr>
          <a:xfrm>
            <a:off x="3407783" y="986735"/>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0E1CFB00-58C2-DB10-BDB4-3D6126CB08F0}"/>
              </a:ext>
            </a:extLst>
          </p:cNvPr>
          <p:cNvSpPr/>
          <p:nvPr/>
        </p:nvSpPr>
        <p:spPr>
          <a:xfrm>
            <a:off x="8543125" y="2049155"/>
            <a:ext cx="187504" cy="202760"/>
          </a:xfrm>
          <a:prstGeom prst="rect">
            <a:avLst/>
          </a:prstGeom>
          <a:gradFill flip="none" rotWithShape="1">
            <a:gsLst>
              <a:gs pos="0">
                <a:srgbClr val="FF3399"/>
              </a:gs>
              <a:gs pos="50000">
                <a:srgbClr val="DFB9D7"/>
              </a:gs>
              <a:gs pos="100000">
                <a:srgbClr val="DFB9D7"/>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9B681C51-489B-6D2E-1901-6011E51E14FE}"/>
              </a:ext>
            </a:extLst>
          </p:cNvPr>
          <p:cNvSpPr txBox="1"/>
          <p:nvPr/>
        </p:nvSpPr>
        <p:spPr>
          <a:xfrm>
            <a:off x="8733989" y="1985335"/>
            <a:ext cx="3162412" cy="307777"/>
          </a:xfrm>
          <a:prstGeom prst="rect">
            <a:avLst/>
          </a:prstGeom>
          <a:noFill/>
        </p:spPr>
        <p:txBody>
          <a:bodyPr wrap="square" rtlCol="0">
            <a:spAutoFit/>
          </a:bodyPr>
          <a:lstStyle/>
          <a:p>
            <a:r>
              <a:rPr lang="en-GB" sz="1400" dirty="0"/>
              <a:t>The ‘Drug Bag’ only</a:t>
            </a:r>
          </a:p>
        </p:txBody>
      </p:sp>
      <p:sp>
        <p:nvSpPr>
          <p:cNvPr id="19" name="Rectangle 18">
            <a:extLst>
              <a:ext uri="{FF2B5EF4-FFF2-40B4-BE49-F238E27FC236}">
                <a16:creationId xmlns:a16="http://schemas.microsoft.com/office/drawing/2014/main" id="{5CCA02C7-9E75-CADC-F43A-125030A7F628}"/>
              </a:ext>
            </a:extLst>
          </p:cNvPr>
          <p:cNvSpPr/>
          <p:nvPr/>
        </p:nvSpPr>
        <p:spPr>
          <a:xfrm>
            <a:off x="3543510" y="986733"/>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AA3EB44-9DCA-335B-5A12-76F3CE0B033D}"/>
              </a:ext>
            </a:extLst>
          </p:cNvPr>
          <p:cNvSpPr/>
          <p:nvPr/>
        </p:nvSpPr>
        <p:spPr>
          <a:xfrm>
            <a:off x="3692660" y="986732"/>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131376B4-B85C-B81F-6971-32016F2DEFC4}"/>
              </a:ext>
            </a:extLst>
          </p:cNvPr>
          <p:cNvSpPr/>
          <p:nvPr/>
        </p:nvSpPr>
        <p:spPr>
          <a:xfrm>
            <a:off x="3839929" y="986731"/>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80CAD36B-C366-B958-1FDF-5CC8D347E768}"/>
              </a:ext>
            </a:extLst>
          </p:cNvPr>
          <p:cNvSpPr/>
          <p:nvPr/>
        </p:nvSpPr>
        <p:spPr>
          <a:xfrm>
            <a:off x="3988939" y="986731"/>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5C1D9949-0D93-658A-DE46-21B4B0D545B1}"/>
              </a:ext>
            </a:extLst>
          </p:cNvPr>
          <p:cNvSpPr/>
          <p:nvPr/>
        </p:nvSpPr>
        <p:spPr>
          <a:xfrm>
            <a:off x="4136698" y="986731"/>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09C6A718-994B-DE78-18B8-1C2712637DDB}"/>
              </a:ext>
            </a:extLst>
          </p:cNvPr>
          <p:cNvSpPr/>
          <p:nvPr/>
        </p:nvSpPr>
        <p:spPr>
          <a:xfrm>
            <a:off x="4284107" y="986735"/>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E796280D-C800-3E90-C65D-2CFDB600065A}"/>
              </a:ext>
            </a:extLst>
          </p:cNvPr>
          <p:cNvSpPr/>
          <p:nvPr/>
        </p:nvSpPr>
        <p:spPr>
          <a:xfrm>
            <a:off x="4431866" y="986733"/>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6E079F16-4360-E1C4-9A8E-EA46D8C44491}"/>
              </a:ext>
            </a:extLst>
          </p:cNvPr>
          <p:cNvSpPr/>
          <p:nvPr/>
        </p:nvSpPr>
        <p:spPr>
          <a:xfrm>
            <a:off x="4581016" y="986732"/>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038253BB-16A1-690F-773A-E04756C13D34}"/>
              </a:ext>
            </a:extLst>
          </p:cNvPr>
          <p:cNvSpPr/>
          <p:nvPr/>
        </p:nvSpPr>
        <p:spPr>
          <a:xfrm>
            <a:off x="4728285" y="986731"/>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E625F42C-692F-4339-B27B-571CC89E4DC5}"/>
              </a:ext>
            </a:extLst>
          </p:cNvPr>
          <p:cNvSpPr/>
          <p:nvPr/>
        </p:nvSpPr>
        <p:spPr>
          <a:xfrm>
            <a:off x="4877295" y="986731"/>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9D23992F-F3A2-E9A1-ECD9-E8938BFD3596}"/>
              </a:ext>
            </a:extLst>
          </p:cNvPr>
          <p:cNvSpPr/>
          <p:nvPr/>
        </p:nvSpPr>
        <p:spPr>
          <a:xfrm>
            <a:off x="5025054" y="986731"/>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A74A886F-F35C-B642-B300-EA871B2F7BDF}"/>
              </a:ext>
            </a:extLst>
          </p:cNvPr>
          <p:cNvSpPr/>
          <p:nvPr/>
        </p:nvSpPr>
        <p:spPr>
          <a:xfrm>
            <a:off x="5172113" y="986731"/>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82C5D9DF-C089-D3E4-FCEA-76C8BF64906C}"/>
              </a:ext>
            </a:extLst>
          </p:cNvPr>
          <p:cNvSpPr/>
          <p:nvPr/>
        </p:nvSpPr>
        <p:spPr>
          <a:xfrm>
            <a:off x="5319872" y="986729"/>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0859ADB2-220F-F16D-FD8C-16E4B2359703}"/>
              </a:ext>
            </a:extLst>
          </p:cNvPr>
          <p:cNvSpPr/>
          <p:nvPr/>
        </p:nvSpPr>
        <p:spPr>
          <a:xfrm>
            <a:off x="5478006" y="986720"/>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9C7D511A-DF16-B336-2975-15E1F96585AC}"/>
              </a:ext>
            </a:extLst>
          </p:cNvPr>
          <p:cNvSpPr/>
          <p:nvPr/>
        </p:nvSpPr>
        <p:spPr>
          <a:xfrm>
            <a:off x="5639550" y="986720"/>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40BBE4FC-7DDA-15F4-46D1-631D666DE02F}"/>
              </a:ext>
            </a:extLst>
          </p:cNvPr>
          <p:cNvSpPr/>
          <p:nvPr/>
        </p:nvSpPr>
        <p:spPr>
          <a:xfrm>
            <a:off x="5794344" y="986721"/>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236F1AAC-DC61-6FA8-69D0-7968D920CD02}"/>
              </a:ext>
            </a:extLst>
          </p:cNvPr>
          <p:cNvSpPr/>
          <p:nvPr/>
        </p:nvSpPr>
        <p:spPr>
          <a:xfrm>
            <a:off x="5946143" y="986721"/>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590BE19C-9814-C126-C382-E38DC2522E99}"/>
              </a:ext>
            </a:extLst>
          </p:cNvPr>
          <p:cNvSpPr/>
          <p:nvPr/>
        </p:nvSpPr>
        <p:spPr>
          <a:xfrm>
            <a:off x="6100891" y="986721"/>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209AA843-2A5B-2155-2FDC-BCF41B554ACF}"/>
              </a:ext>
            </a:extLst>
          </p:cNvPr>
          <p:cNvSpPr/>
          <p:nvPr/>
        </p:nvSpPr>
        <p:spPr>
          <a:xfrm>
            <a:off x="6259977" y="986721"/>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F8C1235D-B8D9-F09D-2261-DF03E44C8306}"/>
              </a:ext>
            </a:extLst>
          </p:cNvPr>
          <p:cNvSpPr/>
          <p:nvPr/>
        </p:nvSpPr>
        <p:spPr>
          <a:xfrm>
            <a:off x="3551621" y="3967610"/>
            <a:ext cx="147759" cy="1066647"/>
          </a:xfrm>
          <a:prstGeom prst="rect">
            <a:avLst/>
          </a:prstGeom>
          <a:gradFill flip="none" rotWithShape="1">
            <a:gsLst>
              <a:gs pos="0">
                <a:schemeClr val="bg1">
                  <a:lumMod val="50000"/>
                </a:schemeClr>
              </a:gs>
              <a:gs pos="50000">
                <a:schemeClr val="bg1">
                  <a:lumMod val="75000"/>
                </a:schemeClr>
              </a:gs>
              <a:gs pos="100000">
                <a:schemeClr val="bg1">
                  <a:lumMod val="85000"/>
                </a:schemeClr>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E9B6F2B5-D926-11E8-F8C3-082086EF92FB}"/>
              </a:ext>
            </a:extLst>
          </p:cNvPr>
          <p:cNvSpPr/>
          <p:nvPr/>
        </p:nvSpPr>
        <p:spPr>
          <a:xfrm>
            <a:off x="8551567" y="3104451"/>
            <a:ext cx="187154" cy="210405"/>
          </a:xfrm>
          <a:prstGeom prst="rect">
            <a:avLst/>
          </a:prstGeom>
          <a:gradFill flip="none" rotWithShape="1">
            <a:gsLst>
              <a:gs pos="0">
                <a:schemeClr val="bg1">
                  <a:lumMod val="50000"/>
                </a:schemeClr>
              </a:gs>
              <a:gs pos="50000">
                <a:schemeClr val="bg1">
                  <a:lumMod val="75000"/>
                </a:schemeClr>
              </a:gs>
              <a:gs pos="100000">
                <a:schemeClr val="bg1">
                  <a:lumMod val="85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TextBox 39">
            <a:extLst>
              <a:ext uri="{FF2B5EF4-FFF2-40B4-BE49-F238E27FC236}">
                <a16:creationId xmlns:a16="http://schemas.microsoft.com/office/drawing/2014/main" id="{AC9F6C66-2928-07EC-C3A3-E87F96C1F32F}"/>
              </a:ext>
            </a:extLst>
          </p:cNvPr>
          <p:cNvSpPr txBox="1"/>
          <p:nvPr/>
        </p:nvSpPr>
        <p:spPr>
          <a:xfrm>
            <a:off x="8735366" y="3036564"/>
            <a:ext cx="3162412" cy="523220"/>
          </a:xfrm>
          <a:prstGeom prst="rect">
            <a:avLst/>
          </a:prstGeom>
          <a:noFill/>
        </p:spPr>
        <p:txBody>
          <a:bodyPr wrap="square" rtlCol="0">
            <a:spAutoFit/>
          </a:bodyPr>
          <a:lstStyle/>
          <a:p>
            <a:r>
              <a:rPr lang="en-GB" sz="1400" dirty="0"/>
              <a:t>Medicine-recording sheet and weekly semi-structured interview</a:t>
            </a:r>
          </a:p>
        </p:txBody>
      </p:sp>
      <p:sp>
        <p:nvSpPr>
          <p:cNvPr id="41" name="Rectangle 40">
            <a:extLst>
              <a:ext uri="{FF2B5EF4-FFF2-40B4-BE49-F238E27FC236}">
                <a16:creationId xmlns:a16="http://schemas.microsoft.com/office/drawing/2014/main" id="{CFF79B91-4E15-E570-025B-89F5C8DB5E8E}"/>
              </a:ext>
            </a:extLst>
          </p:cNvPr>
          <p:cNvSpPr/>
          <p:nvPr/>
        </p:nvSpPr>
        <p:spPr>
          <a:xfrm>
            <a:off x="3700462" y="3967610"/>
            <a:ext cx="147759" cy="1066647"/>
          </a:xfrm>
          <a:prstGeom prst="rect">
            <a:avLst/>
          </a:prstGeom>
          <a:gradFill flip="none" rotWithShape="1">
            <a:gsLst>
              <a:gs pos="0">
                <a:schemeClr val="bg1">
                  <a:lumMod val="50000"/>
                </a:schemeClr>
              </a:gs>
              <a:gs pos="50000">
                <a:schemeClr val="bg1">
                  <a:lumMod val="75000"/>
                </a:schemeClr>
              </a:gs>
              <a:gs pos="100000">
                <a:schemeClr val="bg1">
                  <a:lumMod val="85000"/>
                </a:schemeClr>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214F6DBD-C8E3-D97F-68BF-A7CDDBAB7D54}"/>
              </a:ext>
            </a:extLst>
          </p:cNvPr>
          <p:cNvSpPr/>
          <p:nvPr/>
        </p:nvSpPr>
        <p:spPr>
          <a:xfrm>
            <a:off x="3543508" y="2477170"/>
            <a:ext cx="147759" cy="1066647"/>
          </a:xfrm>
          <a:prstGeom prst="rect">
            <a:avLst/>
          </a:prstGeom>
          <a:gradFill flip="none" rotWithShape="1">
            <a:gsLst>
              <a:gs pos="0">
                <a:schemeClr val="bg1">
                  <a:lumMod val="50000"/>
                </a:schemeClr>
              </a:gs>
              <a:gs pos="50000">
                <a:schemeClr val="bg1">
                  <a:lumMod val="75000"/>
                </a:schemeClr>
              </a:gs>
              <a:gs pos="100000">
                <a:schemeClr val="bg1">
                  <a:lumMod val="85000"/>
                </a:schemeClr>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546BDBA7-603E-7CC4-3356-DA593860EAFE}"/>
              </a:ext>
            </a:extLst>
          </p:cNvPr>
          <p:cNvSpPr/>
          <p:nvPr/>
        </p:nvSpPr>
        <p:spPr>
          <a:xfrm>
            <a:off x="3692658" y="2477170"/>
            <a:ext cx="147759" cy="1066647"/>
          </a:xfrm>
          <a:prstGeom prst="rect">
            <a:avLst/>
          </a:prstGeom>
          <a:gradFill flip="none" rotWithShape="1">
            <a:gsLst>
              <a:gs pos="0">
                <a:schemeClr val="bg1">
                  <a:lumMod val="50000"/>
                </a:schemeClr>
              </a:gs>
              <a:gs pos="50000">
                <a:schemeClr val="bg1">
                  <a:lumMod val="75000"/>
                </a:schemeClr>
              </a:gs>
              <a:gs pos="100000">
                <a:schemeClr val="bg1">
                  <a:lumMod val="85000"/>
                </a:schemeClr>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49F4090A-AB8E-E39A-CF5F-49C898041F9B}"/>
              </a:ext>
            </a:extLst>
          </p:cNvPr>
          <p:cNvSpPr/>
          <p:nvPr/>
        </p:nvSpPr>
        <p:spPr>
          <a:xfrm>
            <a:off x="3849612" y="3967610"/>
            <a:ext cx="147759" cy="1066647"/>
          </a:xfrm>
          <a:prstGeom prst="rect">
            <a:avLst/>
          </a:prstGeom>
          <a:gradFill flip="none" rotWithShape="1">
            <a:gsLst>
              <a:gs pos="0">
                <a:schemeClr val="accent6">
                  <a:lumMod val="75000"/>
                </a:schemeClr>
              </a:gs>
              <a:gs pos="50000">
                <a:schemeClr val="accent6">
                  <a:lumMod val="60000"/>
                  <a:lumOff val="40000"/>
                </a:schemeClr>
              </a:gs>
              <a:gs pos="100000">
                <a:schemeClr val="accent6">
                  <a:lumMod val="20000"/>
                  <a:lumOff val="80000"/>
                </a:schemeClr>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4B8BA965-5051-8540-0FF7-BEBFE4DF46B6}"/>
              </a:ext>
            </a:extLst>
          </p:cNvPr>
          <p:cNvSpPr/>
          <p:nvPr/>
        </p:nvSpPr>
        <p:spPr>
          <a:xfrm>
            <a:off x="8551567" y="4250692"/>
            <a:ext cx="182003" cy="210404"/>
          </a:xfrm>
          <a:prstGeom prst="rect">
            <a:avLst/>
          </a:prstGeom>
          <a:gradFill flip="none" rotWithShape="1">
            <a:gsLst>
              <a:gs pos="0">
                <a:schemeClr val="accent6">
                  <a:lumMod val="75000"/>
                </a:schemeClr>
              </a:gs>
              <a:gs pos="50000">
                <a:schemeClr val="accent6">
                  <a:lumMod val="60000"/>
                  <a:lumOff val="40000"/>
                </a:schemeClr>
              </a:gs>
              <a:gs pos="100000">
                <a:schemeClr val="accent6">
                  <a:lumMod val="20000"/>
                  <a:lumOff val="8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TextBox 45">
            <a:extLst>
              <a:ext uri="{FF2B5EF4-FFF2-40B4-BE49-F238E27FC236}">
                <a16:creationId xmlns:a16="http://schemas.microsoft.com/office/drawing/2014/main" id="{B3314B76-1D6B-95BF-6042-337A6788EAAF}"/>
              </a:ext>
            </a:extLst>
          </p:cNvPr>
          <p:cNvSpPr txBox="1"/>
          <p:nvPr/>
        </p:nvSpPr>
        <p:spPr>
          <a:xfrm>
            <a:off x="8738721" y="4831753"/>
            <a:ext cx="3162412" cy="523220"/>
          </a:xfrm>
          <a:prstGeom prst="rect">
            <a:avLst/>
          </a:prstGeom>
          <a:noFill/>
        </p:spPr>
        <p:txBody>
          <a:bodyPr wrap="square" rtlCol="0">
            <a:spAutoFit/>
          </a:bodyPr>
          <a:lstStyle/>
          <a:p>
            <a:r>
              <a:rPr lang="en-GB" sz="1400" dirty="0"/>
              <a:t>Waste bucket, weekly semi-structured interview and the ‘Drug Bag’</a:t>
            </a:r>
          </a:p>
        </p:txBody>
      </p:sp>
      <p:sp>
        <p:nvSpPr>
          <p:cNvPr id="47" name="Rectangle 46">
            <a:extLst>
              <a:ext uri="{FF2B5EF4-FFF2-40B4-BE49-F238E27FC236}">
                <a16:creationId xmlns:a16="http://schemas.microsoft.com/office/drawing/2014/main" id="{C3200B65-B11B-91AF-698D-B2535D86297D}"/>
              </a:ext>
            </a:extLst>
          </p:cNvPr>
          <p:cNvSpPr/>
          <p:nvPr/>
        </p:nvSpPr>
        <p:spPr>
          <a:xfrm>
            <a:off x="4003848" y="3967607"/>
            <a:ext cx="147759" cy="1066647"/>
          </a:xfrm>
          <a:prstGeom prst="rect">
            <a:avLst/>
          </a:prstGeom>
          <a:gradFill flip="none" rotWithShape="1">
            <a:gsLst>
              <a:gs pos="0">
                <a:schemeClr val="accent6">
                  <a:lumMod val="75000"/>
                </a:schemeClr>
              </a:gs>
              <a:gs pos="50000">
                <a:schemeClr val="accent6">
                  <a:lumMod val="60000"/>
                  <a:lumOff val="40000"/>
                </a:schemeClr>
              </a:gs>
              <a:gs pos="100000">
                <a:schemeClr val="accent6">
                  <a:lumMod val="20000"/>
                  <a:lumOff val="80000"/>
                </a:schemeClr>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50300A78-BBDC-B949-090F-6AC4FF58A218}"/>
              </a:ext>
            </a:extLst>
          </p:cNvPr>
          <p:cNvSpPr/>
          <p:nvPr/>
        </p:nvSpPr>
        <p:spPr>
          <a:xfrm>
            <a:off x="4160575" y="3967610"/>
            <a:ext cx="147759" cy="1066647"/>
          </a:xfrm>
          <a:prstGeom prst="rect">
            <a:avLst/>
          </a:prstGeom>
          <a:gradFill flip="none" rotWithShape="1">
            <a:gsLst>
              <a:gs pos="0">
                <a:schemeClr val="accent6">
                  <a:lumMod val="75000"/>
                </a:schemeClr>
              </a:gs>
              <a:gs pos="50000">
                <a:schemeClr val="accent6">
                  <a:lumMod val="60000"/>
                  <a:lumOff val="40000"/>
                </a:schemeClr>
              </a:gs>
              <a:gs pos="100000">
                <a:schemeClr val="accent6">
                  <a:lumMod val="20000"/>
                  <a:lumOff val="80000"/>
                </a:schemeClr>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48">
            <a:extLst>
              <a:ext uri="{FF2B5EF4-FFF2-40B4-BE49-F238E27FC236}">
                <a16:creationId xmlns:a16="http://schemas.microsoft.com/office/drawing/2014/main" id="{FDD6B7F2-B7BF-D338-D2FD-85D5F62250B9}"/>
              </a:ext>
            </a:extLst>
          </p:cNvPr>
          <p:cNvSpPr/>
          <p:nvPr/>
        </p:nvSpPr>
        <p:spPr>
          <a:xfrm>
            <a:off x="3849612" y="2477169"/>
            <a:ext cx="147759" cy="1066647"/>
          </a:xfrm>
          <a:prstGeom prst="rect">
            <a:avLst/>
          </a:prstGeom>
          <a:gradFill flip="none" rotWithShape="1">
            <a:gsLst>
              <a:gs pos="0">
                <a:schemeClr val="accent6">
                  <a:lumMod val="75000"/>
                </a:schemeClr>
              </a:gs>
              <a:gs pos="50000">
                <a:schemeClr val="accent6">
                  <a:lumMod val="60000"/>
                  <a:lumOff val="40000"/>
                </a:schemeClr>
              </a:gs>
              <a:gs pos="100000">
                <a:schemeClr val="accent6">
                  <a:lumMod val="20000"/>
                  <a:lumOff val="80000"/>
                </a:schemeClr>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ectangle 49">
            <a:extLst>
              <a:ext uri="{FF2B5EF4-FFF2-40B4-BE49-F238E27FC236}">
                <a16:creationId xmlns:a16="http://schemas.microsoft.com/office/drawing/2014/main" id="{04E8E9E2-C395-BF76-25B7-6FEBF01D78F7}"/>
              </a:ext>
            </a:extLst>
          </p:cNvPr>
          <p:cNvSpPr/>
          <p:nvPr/>
        </p:nvSpPr>
        <p:spPr>
          <a:xfrm>
            <a:off x="4007957" y="2477169"/>
            <a:ext cx="147759" cy="1066647"/>
          </a:xfrm>
          <a:prstGeom prst="rect">
            <a:avLst/>
          </a:prstGeom>
          <a:gradFill flip="none" rotWithShape="1">
            <a:gsLst>
              <a:gs pos="0">
                <a:schemeClr val="accent6">
                  <a:lumMod val="75000"/>
                </a:schemeClr>
              </a:gs>
              <a:gs pos="50000">
                <a:schemeClr val="accent6">
                  <a:lumMod val="60000"/>
                  <a:lumOff val="40000"/>
                </a:schemeClr>
              </a:gs>
              <a:gs pos="100000">
                <a:schemeClr val="accent6">
                  <a:lumMod val="20000"/>
                  <a:lumOff val="80000"/>
                </a:schemeClr>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Rectangle 50">
            <a:extLst>
              <a:ext uri="{FF2B5EF4-FFF2-40B4-BE49-F238E27FC236}">
                <a16:creationId xmlns:a16="http://schemas.microsoft.com/office/drawing/2014/main" id="{E2095EB2-2927-F1D3-A2F5-E1820D37C3B5}"/>
              </a:ext>
            </a:extLst>
          </p:cNvPr>
          <p:cNvSpPr/>
          <p:nvPr/>
        </p:nvSpPr>
        <p:spPr>
          <a:xfrm>
            <a:off x="4162928" y="2477169"/>
            <a:ext cx="147759" cy="1066647"/>
          </a:xfrm>
          <a:prstGeom prst="rect">
            <a:avLst/>
          </a:prstGeom>
          <a:gradFill flip="none" rotWithShape="1">
            <a:gsLst>
              <a:gs pos="0">
                <a:schemeClr val="accent6">
                  <a:lumMod val="75000"/>
                </a:schemeClr>
              </a:gs>
              <a:gs pos="50000">
                <a:schemeClr val="accent6">
                  <a:lumMod val="60000"/>
                  <a:lumOff val="40000"/>
                </a:schemeClr>
              </a:gs>
              <a:gs pos="100000">
                <a:schemeClr val="accent6">
                  <a:lumMod val="20000"/>
                  <a:lumOff val="80000"/>
                </a:schemeClr>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ectangle 51">
            <a:extLst>
              <a:ext uri="{FF2B5EF4-FFF2-40B4-BE49-F238E27FC236}">
                <a16:creationId xmlns:a16="http://schemas.microsoft.com/office/drawing/2014/main" id="{0A8D0FCE-98AD-8BBA-AE60-33B3682AEF06}"/>
              </a:ext>
            </a:extLst>
          </p:cNvPr>
          <p:cNvSpPr/>
          <p:nvPr/>
        </p:nvSpPr>
        <p:spPr>
          <a:xfrm>
            <a:off x="4314259" y="2475305"/>
            <a:ext cx="147759" cy="1066647"/>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52">
            <a:extLst>
              <a:ext uri="{FF2B5EF4-FFF2-40B4-BE49-F238E27FC236}">
                <a16:creationId xmlns:a16="http://schemas.microsoft.com/office/drawing/2014/main" id="{4BF21DB9-BA03-B6C9-6AA7-8EB059B6C8D4}"/>
              </a:ext>
            </a:extLst>
          </p:cNvPr>
          <p:cNvSpPr/>
          <p:nvPr/>
        </p:nvSpPr>
        <p:spPr>
          <a:xfrm>
            <a:off x="7530616" y="982506"/>
            <a:ext cx="147759" cy="1066647"/>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Rectangle 53">
            <a:extLst>
              <a:ext uri="{FF2B5EF4-FFF2-40B4-BE49-F238E27FC236}">
                <a16:creationId xmlns:a16="http://schemas.microsoft.com/office/drawing/2014/main" id="{96F21750-613D-B58A-CBE1-F3703BA13B86}"/>
              </a:ext>
            </a:extLst>
          </p:cNvPr>
          <p:cNvSpPr/>
          <p:nvPr/>
        </p:nvSpPr>
        <p:spPr>
          <a:xfrm>
            <a:off x="6413227" y="986721"/>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a:extLst>
              <a:ext uri="{FF2B5EF4-FFF2-40B4-BE49-F238E27FC236}">
                <a16:creationId xmlns:a16="http://schemas.microsoft.com/office/drawing/2014/main" id="{C0DE578D-4F88-6EDB-9AFB-34070144BD4D}"/>
              </a:ext>
            </a:extLst>
          </p:cNvPr>
          <p:cNvSpPr/>
          <p:nvPr/>
        </p:nvSpPr>
        <p:spPr>
          <a:xfrm>
            <a:off x="6572766" y="986721"/>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TextBox 55">
            <a:extLst>
              <a:ext uri="{FF2B5EF4-FFF2-40B4-BE49-F238E27FC236}">
                <a16:creationId xmlns:a16="http://schemas.microsoft.com/office/drawing/2014/main" id="{68706DFB-9CAE-6AD4-DA30-53AC60D856F5}"/>
              </a:ext>
            </a:extLst>
          </p:cNvPr>
          <p:cNvSpPr txBox="1"/>
          <p:nvPr/>
        </p:nvSpPr>
        <p:spPr>
          <a:xfrm>
            <a:off x="8738721" y="3555463"/>
            <a:ext cx="3063840" cy="523220"/>
          </a:xfrm>
          <a:prstGeom prst="rect">
            <a:avLst/>
          </a:prstGeom>
          <a:noFill/>
        </p:spPr>
        <p:txBody>
          <a:bodyPr wrap="square" rtlCol="0">
            <a:spAutoFit/>
          </a:bodyPr>
          <a:lstStyle/>
          <a:p>
            <a:r>
              <a:rPr lang="en-GB" sz="1400" dirty="0"/>
              <a:t>Weekly semi-structured interview and the ‘Drug Bag’</a:t>
            </a:r>
          </a:p>
        </p:txBody>
      </p:sp>
      <p:sp>
        <p:nvSpPr>
          <p:cNvPr id="57" name="Rectangle 56">
            <a:extLst>
              <a:ext uri="{FF2B5EF4-FFF2-40B4-BE49-F238E27FC236}">
                <a16:creationId xmlns:a16="http://schemas.microsoft.com/office/drawing/2014/main" id="{AAD3F362-E6D0-191D-AF8F-A9064E7011E8}"/>
              </a:ext>
            </a:extLst>
          </p:cNvPr>
          <p:cNvSpPr/>
          <p:nvPr/>
        </p:nvSpPr>
        <p:spPr>
          <a:xfrm>
            <a:off x="4472730" y="2475305"/>
            <a:ext cx="147759" cy="1066647"/>
          </a:xfrm>
          <a:prstGeom prst="rect">
            <a:avLst/>
          </a:prstGeom>
          <a:gradFill flip="none" rotWithShape="1">
            <a:gsLst>
              <a:gs pos="0">
                <a:schemeClr val="accent1"/>
              </a:gs>
              <a:gs pos="0">
                <a:srgbClr val="000099"/>
              </a:gs>
              <a:gs pos="100000">
                <a:schemeClr val="accent1">
                  <a:lumMod val="40000"/>
                  <a:lumOff val="60000"/>
                </a:schemeClr>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Rectangle 57">
            <a:extLst>
              <a:ext uri="{FF2B5EF4-FFF2-40B4-BE49-F238E27FC236}">
                <a16:creationId xmlns:a16="http://schemas.microsoft.com/office/drawing/2014/main" id="{0F856A84-736E-2C3C-8811-BBBE021C6319}"/>
              </a:ext>
            </a:extLst>
          </p:cNvPr>
          <p:cNvSpPr/>
          <p:nvPr/>
        </p:nvSpPr>
        <p:spPr>
          <a:xfrm>
            <a:off x="8544345" y="3691254"/>
            <a:ext cx="194376" cy="200729"/>
          </a:xfrm>
          <a:prstGeom prst="rect">
            <a:avLst/>
          </a:prstGeom>
          <a:gradFill flip="none" rotWithShape="1">
            <a:gsLst>
              <a:gs pos="0">
                <a:schemeClr val="accent1"/>
              </a:gs>
              <a:gs pos="0">
                <a:srgbClr val="000099"/>
              </a:gs>
              <a:gs pos="100000">
                <a:schemeClr val="accent1">
                  <a:lumMod val="40000"/>
                  <a:lumOff val="6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Rectangle 58">
            <a:extLst>
              <a:ext uri="{FF2B5EF4-FFF2-40B4-BE49-F238E27FC236}">
                <a16:creationId xmlns:a16="http://schemas.microsoft.com/office/drawing/2014/main" id="{BFD3015D-9DC6-28D0-B877-A73EEBCC2ADB}"/>
              </a:ext>
            </a:extLst>
          </p:cNvPr>
          <p:cNvSpPr/>
          <p:nvPr/>
        </p:nvSpPr>
        <p:spPr>
          <a:xfrm>
            <a:off x="6893193" y="982506"/>
            <a:ext cx="147759" cy="1066647"/>
          </a:xfrm>
          <a:prstGeom prst="rect">
            <a:avLst/>
          </a:prstGeom>
          <a:gradFill flip="none" rotWithShape="1">
            <a:gsLst>
              <a:gs pos="0">
                <a:schemeClr val="accent1"/>
              </a:gs>
              <a:gs pos="0">
                <a:srgbClr val="000099"/>
              </a:gs>
              <a:gs pos="100000">
                <a:schemeClr val="accent1">
                  <a:lumMod val="40000"/>
                  <a:lumOff val="60000"/>
                </a:schemeClr>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59">
            <a:extLst>
              <a:ext uri="{FF2B5EF4-FFF2-40B4-BE49-F238E27FC236}">
                <a16:creationId xmlns:a16="http://schemas.microsoft.com/office/drawing/2014/main" id="{889A2EF6-052E-2389-79C9-3E3473614E99}"/>
              </a:ext>
            </a:extLst>
          </p:cNvPr>
          <p:cNvSpPr/>
          <p:nvPr/>
        </p:nvSpPr>
        <p:spPr>
          <a:xfrm>
            <a:off x="6729968" y="982506"/>
            <a:ext cx="147759" cy="1066647"/>
          </a:xfrm>
          <a:prstGeom prst="rect">
            <a:avLst/>
          </a:prstGeom>
          <a:gradFill flip="none" rotWithShape="1">
            <a:gsLst>
              <a:gs pos="0">
                <a:srgbClr val="FF3399"/>
              </a:gs>
              <a:gs pos="50000">
                <a:srgbClr val="DFB9D7"/>
              </a:gs>
              <a:gs pos="100000">
                <a:srgbClr val="DFB9D7"/>
              </a:gs>
            </a:gsLst>
            <a:lin ang="27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516438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234</Words>
  <Application>Microsoft Office PowerPoint</Application>
  <PresentationFormat>Widescreen</PresentationFormat>
  <Paragraphs>28</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Claire Scott</dc:creator>
  <cp:lastModifiedBy>Claire Scott</cp:lastModifiedBy>
  <cp:revision>1</cp:revision>
  <dcterms:created xsi:type="dcterms:W3CDTF">2023-03-13T14:29:12Z</dcterms:created>
  <dcterms:modified xsi:type="dcterms:W3CDTF">2024-03-08T17:31:54Z</dcterms:modified>
</cp:coreProperties>
</file>