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76" r:id="rId9"/>
    <p:sldId id="262" r:id="rId10"/>
    <p:sldId id="263" r:id="rId11"/>
    <p:sldId id="269" r:id="rId12"/>
    <p:sldId id="266" r:id="rId13"/>
    <p:sldId id="271" r:id="rId14"/>
    <p:sldId id="267" r:id="rId15"/>
    <p:sldId id="264" r:id="rId16"/>
    <p:sldId id="265" r:id="rId17"/>
    <p:sldId id="272" r:id="rId18"/>
    <p:sldId id="270" r:id="rId19"/>
    <p:sldId id="273" r:id="rId20"/>
    <p:sldId id="277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1BB1AF"/>
    <a:srgbClr val="E6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206" autoAdjust="0"/>
    <p:restoredTop sz="94660"/>
  </p:normalViewPr>
  <p:slideViewPr>
    <p:cSldViewPr snapToGrid="0">
      <p:cViewPr varScale="1">
        <p:scale>
          <a:sx n="50" d="100"/>
          <a:sy n="50" d="100"/>
        </p:scale>
        <p:origin x="7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Boerm" userId="731d797a-c27a-4234-abf9-a0cb8d183988" providerId="ADAL" clId="{4FB09972-BC7E-42DE-B6E8-75F81ED26C9E}"/>
    <pc:docChg chg="custSel modSld">
      <pc:chgData name="Megan Boerm" userId="731d797a-c27a-4234-abf9-a0cb8d183988" providerId="ADAL" clId="{4FB09972-BC7E-42DE-B6E8-75F81ED26C9E}" dt="2023-05-22T13:18:27.384" v="1500" actId="20577"/>
      <pc:docMkLst>
        <pc:docMk/>
      </pc:docMkLst>
      <pc:sldChg chg="addSp modSp mod">
        <pc:chgData name="Megan Boerm" userId="731d797a-c27a-4234-abf9-a0cb8d183988" providerId="ADAL" clId="{4FB09972-BC7E-42DE-B6E8-75F81ED26C9E}" dt="2023-05-22T10:53:28.990" v="36" actId="14100"/>
        <pc:sldMkLst>
          <pc:docMk/>
          <pc:sldMk cId="1775939109" sldId="257"/>
        </pc:sldMkLst>
        <pc:spChg chg="mod">
          <ac:chgData name="Megan Boerm" userId="731d797a-c27a-4234-abf9-a0cb8d183988" providerId="ADAL" clId="{4FB09972-BC7E-42DE-B6E8-75F81ED26C9E}" dt="2023-05-22T10:52:54.763" v="26" actId="1076"/>
          <ac:spMkLst>
            <pc:docMk/>
            <pc:sldMk cId="1775939109" sldId="257"/>
            <ac:spMk id="9" creationId="{B9E1C9F6-21C1-8EE6-8F1B-C79D5AF596C2}"/>
          </ac:spMkLst>
        </pc:spChg>
        <pc:spChg chg="mod">
          <ac:chgData name="Megan Boerm" userId="731d797a-c27a-4234-abf9-a0cb8d183988" providerId="ADAL" clId="{4FB09972-BC7E-42DE-B6E8-75F81ED26C9E}" dt="2023-05-22T10:06:40.276" v="19" actId="20577"/>
          <ac:spMkLst>
            <pc:docMk/>
            <pc:sldMk cId="1775939109" sldId="257"/>
            <ac:spMk id="13" creationId="{3B9EB346-C9EB-85F8-03C2-EB3D0CD8D31F}"/>
          </ac:spMkLst>
        </pc:spChg>
        <pc:picChg chg="add mod ord">
          <ac:chgData name="Megan Boerm" userId="731d797a-c27a-4234-abf9-a0cb8d183988" providerId="ADAL" clId="{4FB09972-BC7E-42DE-B6E8-75F81ED26C9E}" dt="2023-05-22T10:53:12.035" v="30" actId="167"/>
          <ac:picMkLst>
            <pc:docMk/>
            <pc:sldMk cId="1775939109" sldId="257"/>
            <ac:picMk id="3" creationId="{F62AF82D-336A-41E4-F5DA-1659D74927E8}"/>
          </ac:picMkLst>
        </pc:picChg>
        <pc:cxnChg chg="mod">
          <ac:chgData name="Megan Boerm" userId="731d797a-c27a-4234-abf9-a0cb8d183988" providerId="ADAL" clId="{4FB09972-BC7E-42DE-B6E8-75F81ED26C9E}" dt="2023-05-22T10:53:28.990" v="36" actId="14100"/>
          <ac:cxnSpMkLst>
            <pc:docMk/>
            <pc:sldMk cId="1775939109" sldId="257"/>
            <ac:cxnSpMk id="6" creationId="{4F4BD78F-561F-C6A5-8570-1928B49A1D81}"/>
          </ac:cxnSpMkLst>
        </pc:cxnChg>
        <pc:cxnChg chg="mod">
          <ac:chgData name="Megan Boerm" userId="731d797a-c27a-4234-abf9-a0cb8d183988" providerId="ADAL" clId="{4FB09972-BC7E-42DE-B6E8-75F81ED26C9E}" dt="2023-05-22T10:53:07.360" v="29" actId="14100"/>
          <ac:cxnSpMkLst>
            <pc:docMk/>
            <pc:sldMk cId="1775939109" sldId="257"/>
            <ac:cxnSpMk id="8" creationId="{6BD69B95-360D-EB42-80AC-A6712691219C}"/>
          </ac:cxnSpMkLst>
        </pc:cxnChg>
      </pc:sldChg>
      <pc:sldChg chg="addSp delSp modSp mod">
        <pc:chgData name="Megan Boerm" userId="731d797a-c27a-4234-abf9-a0cb8d183988" providerId="ADAL" clId="{4FB09972-BC7E-42DE-B6E8-75F81ED26C9E}" dt="2023-05-22T13:04:07.476" v="1495" actId="1036"/>
        <pc:sldMkLst>
          <pc:docMk/>
          <pc:sldMk cId="362200993" sldId="259"/>
        </pc:sldMkLst>
        <pc:spChg chg="mod">
          <ac:chgData name="Megan Boerm" userId="731d797a-c27a-4234-abf9-a0cb8d183988" providerId="ADAL" clId="{4FB09972-BC7E-42DE-B6E8-75F81ED26C9E}" dt="2023-05-22T13:04:07.476" v="1495" actId="1036"/>
          <ac:spMkLst>
            <pc:docMk/>
            <pc:sldMk cId="362200993" sldId="259"/>
            <ac:spMk id="8" creationId="{0B7186F4-EAD8-D79A-5204-30EB9B0A7E6F}"/>
          </ac:spMkLst>
        </pc:spChg>
        <pc:picChg chg="add mod">
          <ac:chgData name="Megan Boerm" userId="731d797a-c27a-4234-abf9-a0cb8d183988" providerId="ADAL" clId="{4FB09972-BC7E-42DE-B6E8-75F81ED26C9E}" dt="2023-05-22T11:20:12.867" v="69" actId="14100"/>
          <ac:picMkLst>
            <pc:docMk/>
            <pc:sldMk cId="362200993" sldId="259"/>
            <ac:picMk id="3" creationId="{8B205F19-610F-5020-5357-22A0E5F8F158}"/>
          </ac:picMkLst>
        </pc:picChg>
        <pc:picChg chg="mod">
          <ac:chgData name="Megan Boerm" userId="731d797a-c27a-4234-abf9-a0cb8d183988" providerId="ADAL" clId="{4FB09972-BC7E-42DE-B6E8-75F81ED26C9E}" dt="2023-05-22T11:19:55.916" v="65" actId="1076"/>
          <ac:picMkLst>
            <pc:docMk/>
            <pc:sldMk cId="362200993" sldId="259"/>
            <ac:picMk id="10" creationId="{512EB4D0-1E39-5932-F86C-6310EACA9791}"/>
          </ac:picMkLst>
        </pc:picChg>
        <pc:picChg chg="del">
          <ac:chgData name="Megan Boerm" userId="731d797a-c27a-4234-abf9-a0cb8d183988" providerId="ADAL" clId="{4FB09972-BC7E-42DE-B6E8-75F81ED26C9E}" dt="2023-05-22T10:53:47.833" v="37" actId="478"/>
          <ac:picMkLst>
            <pc:docMk/>
            <pc:sldMk cId="362200993" sldId="259"/>
            <ac:picMk id="12" creationId="{FB01C12C-8065-FB82-0F49-6B97CECDF31E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1:23:25.916" v="99" actId="14100"/>
        <pc:sldMkLst>
          <pc:docMk/>
          <pc:sldMk cId="1316941560" sldId="260"/>
        </pc:sldMkLst>
        <pc:spChg chg="mod">
          <ac:chgData name="Megan Boerm" userId="731d797a-c27a-4234-abf9-a0cb8d183988" providerId="ADAL" clId="{4FB09972-BC7E-42DE-B6E8-75F81ED26C9E}" dt="2023-05-22T11:20:46.952" v="93" actId="20577"/>
          <ac:spMkLst>
            <pc:docMk/>
            <pc:sldMk cId="1316941560" sldId="260"/>
            <ac:spMk id="8" creationId="{ECABB330-0E15-BB46-C076-A1CE428C35D8}"/>
          </ac:spMkLst>
        </pc:spChg>
        <pc:picChg chg="add mod">
          <ac:chgData name="Megan Boerm" userId="731d797a-c27a-4234-abf9-a0cb8d183988" providerId="ADAL" clId="{4FB09972-BC7E-42DE-B6E8-75F81ED26C9E}" dt="2023-05-22T11:23:25.916" v="99" actId="14100"/>
          <ac:picMkLst>
            <pc:docMk/>
            <pc:sldMk cId="1316941560" sldId="260"/>
            <ac:picMk id="3" creationId="{894030C6-56EE-282E-6CCA-7A5CEFDFC5E1}"/>
          </ac:picMkLst>
        </pc:picChg>
        <pc:picChg chg="del">
          <ac:chgData name="Megan Boerm" userId="731d797a-c27a-4234-abf9-a0cb8d183988" providerId="ADAL" clId="{4FB09972-BC7E-42DE-B6E8-75F81ED26C9E}" dt="2023-05-22T11:20:18.137" v="70" actId="478"/>
          <ac:picMkLst>
            <pc:docMk/>
            <pc:sldMk cId="1316941560" sldId="260"/>
            <ac:picMk id="9" creationId="{6546FCAF-0BAE-40CD-C3F9-203099496394}"/>
          </ac:picMkLst>
        </pc:picChg>
        <pc:picChg chg="mod">
          <ac:chgData name="Megan Boerm" userId="731d797a-c27a-4234-abf9-a0cb8d183988" providerId="ADAL" clId="{4FB09972-BC7E-42DE-B6E8-75F81ED26C9E}" dt="2023-05-22T11:23:18.513" v="96" actId="1076"/>
          <ac:picMkLst>
            <pc:docMk/>
            <pc:sldMk cId="1316941560" sldId="260"/>
            <ac:picMk id="10" creationId="{19358940-AA38-13C3-8C92-8049E994F797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1:33:25.817" v="254" actId="20577"/>
        <pc:sldMkLst>
          <pc:docMk/>
          <pc:sldMk cId="3588618178" sldId="261"/>
        </pc:sldMkLst>
        <pc:spChg chg="mod">
          <ac:chgData name="Megan Boerm" userId="731d797a-c27a-4234-abf9-a0cb8d183988" providerId="ADAL" clId="{4FB09972-BC7E-42DE-B6E8-75F81ED26C9E}" dt="2023-05-22T11:33:25.817" v="254" actId="20577"/>
          <ac:spMkLst>
            <pc:docMk/>
            <pc:sldMk cId="3588618178" sldId="261"/>
            <ac:spMk id="4" creationId="{5DB3047B-0ADC-5C28-A9E7-122A400DA9F7}"/>
          </ac:spMkLst>
        </pc:spChg>
        <pc:picChg chg="add mod">
          <ac:chgData name="Megan Boerm" userId="731d797a-c27a-4234-abf9-a0cb8d183988" providerId="ADAL" clId="{4FB09972-BC7E-42DE-B6E8-75F81ED26C9E}" dt="2023-05-22T11:24:31.879" v="104" actId="1076"/>
          <ac:picMkLst>
            <pc:docMk/>
            <pc:sldMk cId="3588618178" sldId="261"/>
            <ac:picMk id="5" creationId="{0516E592-91E9-931C-C3A7-7E02B21DD51C}"/>
          </ac:picMkLst>
        </pc:picChg>
        <pc:picChg chg="del">
          <ac:chgData name="Megan Boerm" userId="731d797a-c27a-4234-abf9-a0cb8d183988" providerId="ADAL" clId="{4FB09972-BC7E-42DE-B6E8-75F81ED26C9E}" dt="2023-05-22T11:23:32.372" v="100" actId="478"/>
          <ac:picMkLst>
            <pc:docMk/>
            <pc:sldMk cId="3588618178" sldId="261"/>
            <ac:picMk id="13" creationId="{6DF872FD-F4CB-BC52-C670-813C3B84D1C8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02:08.178" v="761" actId="14100"/>
        <pc:sldMkLst>
          <pc:docMk/>
          <pc:sldMk cId="1878377941" sldId="262"/>
        </pc:sldMkLst>
        <pc:spChg chg="mod">
          <ac:chgData name="Megan Boerm" userId="731d797a-c27a-4234-abf9-a0cb8d183988" providerId="ADAL" clId="{4FB09972-BC7E-42DE-B6E8-75F81ED26C9E}" dt="2023-05-22T11:59:55.797" v="756" actId="20577"/>
          <ac:spMkLst>
            <pc:docMk/>
            <pc:sldMk cId="1878377941" sldId="262"/>
            <ac:spMk id="4" creationId="{8F4AAB2A-67D5-0E06-21F2-BCF037175583}"/>
          </ac:spMkLst>
        </pc:spChg>
        <pc:picChg chg="add mod">
          <ac:chgData name="Megan Boerm" userId="731d797a-c27a-4234-abf9-a0cb8d183988" providerId="ADAL" clId="{4FB09972-BC7E-42DE-B6E8-75F81ED26C9E}" dt="2023-05-22T12:02:08.178" v="761" actId="14100"/>
          <ac:picMkLst>
            <pc:docMk/>
            <pc:sldMk cId="1878377941" sldId="262"/>
            <ac:picMk id="5" creationId="{7E796CCF-FEFD-1AF3-8A5A-0DB1BDFBA8D1}"/>
          </ac:picMkLst>
        </pc:picChg>
        <pc:picChg chg="del">
          <ac:chgData name="Megan Boerm" userId="731d797a-c27a-4234-abf9-a0cb8d183988" providerId="ADAL" clId="{4FB09972-BC7E-42DE-B6E8-75F81ED26C9E}" dt="2023-05-22T11:53:15.396" v="537" actId="478"/>
          <ac:picMkLst>
            <pc:docMk/>
            <pc:sldMk cId="1878377941" sldId="262"/>
            <ac:picMk id="13" creationId="{0E747CD7-10B7-5000-1BFC-985FF64B8338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3:18:27.384" v="1500" actId="20577"/>
        <pc:sldMkLst>
          <pc:docMk/>
          <pc:sldMk cId="2944743255" sldId="263"/>
        </pc:sldMkLst>
        <pc:spChg chg="mod">
          <ac:chgData name="Megan Boerm" userId="731d797a-c27a-4234-abf9-a0cb8d183988" providerId="ADAL" clId="{4FB09972-BC7E-42DE-B6E8-75F81ED26C9E}" dt="2023-05-22T13:18:27.384" v="1500" actId="20577"/>
          <ac:spMkLst>
            <pc:docMk/>
            <pc:sldMk cId="2944743255" sldId="263"/>
            <ac:spMk id="4" creationId="{875F57C9-93E8-98E8-764C-045B75815CB1}"/>
          </ac:spMkLst>
        </pc:spChg>
        <pc:picChg chg="add mod">
          <ac:chgData name="Megan Boerm" userId="731d797a-c27a-4234-abf9-a0cb8d183988" providerId="ADAL" clId="{4FB09972-BC7E-42DE-B6E8-75F81ED26C9E}" dt="2023-05-22T12:19:03.160" v="951" actId="1440"/>
          <ac:picMkLst>
            <pc:docMk/>
            <pc:sldMk cId="2944743255" sldId="263"/>
            <ac:picMk id="5" creationId="{C241A025-BA6F-7878-8CDF-BECCED0309CB}"/>
          </ac:picMkLst>
        </pc:picChg>
        <pc:picChg chg="del">
          <ac:chgData name="Megan Boerm" userId="731d797a-c27a-4234-abf9-a0cb8d183988" providerId="ADAL" clId="{4FB09972-BC7E-42DE-B6E8-75F81ED26C9E}" dt="2023-05-22T12:04:39.195" v="762" actId="478"/>
          <ac:picMkLst>
            <pc:docMk/>
            <pc:sldMk cId="2944743255" sldId="263"/>
            <ac:picMk id="13" creationId="{D54A4D90-9814-CDCD-C78F-11E287DB8DE3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43:33.517" v="1337" actId="1076"/>
        <pc:sldMkLst>
          <pc:docMk/>
          <pc:sldMk cId="3858093109" sldId="264"/>
        </pc:sldMkLst>
        <pc:spChg chg="mod">
          <ac:chgData name="Megan Boerm" userId="731d797a-c27a-4234-abf9-a0cb8d183988" providerId="ADAL" clId="{4FB09972-BC7E-42DE-B6E8-75F81ED26C9E}" dt="2023-05-22T12:39:46.993" v="1331" actId="20577"/>
          <ac:spMkLst>
            <pc:docMk/>
            <pc:sldMk cId="3858093109" sldId="264"/>
            <ac:spMk id="4" creationId="{808A08A0-832B-2D2E-2CA8-619F20E63365}"/>
          </ac:spMkLst>
        </pc:spChg>
        <pc:picChg chg="add mod">
          <ac:chgData name="Megan Boerm" userId="731d797a-c27a-4234-abf9-a0cb8d183988" providerId="ADAL" clId="{4FB09972-BC7E-42DE-B6E8-75F81ED26C9E}" dt="2023-05-22T12:43:31.321" v="1336" actId="1440"/>
          <ac:picMkLst>
            <pc:docMk/>
            <pc:sldMk cId="3858093109" sldId="264"/>
            <ac:picMk id="5" creationId="{A355B011-F38E-58CB-18E7-A9C6EC0B4627}"/>
          </ac:picMkLst>
        </pc:picChg>
        <pc:picChg chg="mod">
          <ac:chgData name="Megan Boerm" userId="731d797a-c27a-4234-abf9-a0cb8d183988" providerId="ADAL" clId="{4FB09972-BC7E-42DE-B6E8-75F81ED26C9E}" dt="2023-05-22T12:43:33.517" v="1337" actId="1076"/>
          <ac:picMkLst>
            <pc:docMk/>
            <pc:sldMk cId="3858093109" sldId="264"/>
            <ac:picMk id="6" creationId="{96A3F625-7714-70EA-DDBE-3759DED7AF21}"/>
          </ac:picMkLst>
        </pc:picChg>
        <pc:picChg chg="del">
          <ac:chgData name="Megan Boerm" userId="731d797a-c27a-4234-abf9-a0cb8d183988" providerId="ADAL" clId="{4FB09972-BC7E-42DE-B6E8-75F81ED26C9E}" dt="2023-05-22T12:36:33.914" v="1291" actId="478"/>
          <ac:picMkLst>
            <pc:docMk/>
            <pc:sldMk cId="3858093109" sldId="264"/>
            <ac:picMk id="8" creationId="{83B0D27A-63EA-2EAF-ADB7-D1C835F4DEF7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3:09:59.680" v="1497" actId="1036"/>
        <pc:sldMkLst>
          <pc:docMk/>
          <pc:sldMk cId="3837035744" sldId="265"/>
        </pc:sldMkLst>
        <pc:spChg chg="mod">
          <ac:chgData name="Megan Boerm" userId="731d797a-c27a-4234-abf9-a0cb8d183988" providerId="ADAL" clId="{4FB09972-BC7E-42DE-B6E8-75F81ED26C9E}" dt="2023-05-22T13:09:59.680" v="1497" actId="1036"/>
          <ac:spMkLst>
            <pc:docMk/>
            <pc:sldMk cId="3837035744" sldId="265"/>
            <ac:spMk id="4" creationId="{80346FB8-A3CB-ACBB-6B53-F48BCE899ECC}"/>
          </ac:spMkLst>
        </pc:spChg>
        <pc:picChg chg="del">
          <ac:chgData name="Megan Boerm" userId="731d797a-c27a-4234-abf9-a0cb8d183988" providerId="ADAL" clId="{4FB09972-BC7E-42DE-B6E8-75F81ED26C9E}" dt="2023-05-22T12:43:37.604" v="1338" actId="478"/>
          <ac:picMkLst>
            <pc:docMk/>
            <pc:sldMk cId="3837035744" sldId="265"/>
            <ac:picMk id="3" creationId="{3A1E5EDA-B21A-97B3-7696-8F83C3647236}"/>
          </ac:picMkLst>
        </pc:picChg>
        <pc:picChg chg="add mod">
          <ac:chgData name="Megan Boerm" userId="731d797a-c27a-4234-abf9-a0cb8d183988" providerId="ADAL" clId="{4FB09972-BC7E-42DE-B6E8-75F81ED26C9E}" dt="2023-05-22T12:44:47.365" v="1383" actId="1440"/>
          <ac:picMkLst>
            <pc:docMk/>
            <pc:sldMk cId="3837035744" sldId="265"/>
            <ac:picMk id="7" creationId="{2D539FB7-D0BA-9C59-91E1-C959210337CB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31:04.201" v="1240" actId="1440"/>
        <pc:sldMkLst>
          <pc:docMk/>
          <pc:sldMk cId="474606962" sldId="266"/>
        </pc:sldMkLst>
        <pc:spChg chg="mod">
          <ac:chgData name="Megan Boerm" userId="731d797a-c27a-4234-abf9-a0cb8d183988" providerId="ADAL" clId="{4FB09972-BC7E-42DE-B6E8-75F81ED26C9E}" dt="2023-05-22T12:30:23.419" v="1235" actId="20577"/>
          <ac:spMkLst>
            <pc:docMk/>
            <pc:sldMk cId="474606962" sldId="266"/>
            <ac:spMk id="4" creationId="{D72B445C-1B94-D6A7-4539-6FA8956BF3E1}"/>
          </ac:spMkLst>
        </pc:spChg>
        <pc:picChg chg="add mod">
          <ac:chgData name="Megan Boerm" userId="731d797a-c27a-4234-abf9-a0cb8d183988" providerId="ADAL" clId="{4FB09972-BC7E-42DE-B6E8-75F81ED26C9E}" dt="2023-05-22T12:31:04.201" v="1240" actId="1440"/>
          <ac:picMkLst>
            <pc:docMk/>
            <pc:sldMk cId="474606962" sldId="266"/>
            <ac:picMk id="5" creationId="{17EAE256-AEE8-29DE-C721-ED2E6829F0CE}"/>
          </ac:picMkLst>
        </pc:picChg>
        <pc:picChg chg="del">
          <ac:chgData name="Megan Boerm" userId="731d797a-c27a-4234-abf9-a0cb8d183988" providerId="ADAL" clId="{4FB09972-BC7E-42DE-B6E8-75F81ED26C9E}" dt="2023-05-22T12:19:08.851" v="952" actId="478"/>
          <ac:picMkLst>
            <pc:docMk/>
            <pc:sldMk cId="474606962" sldId="266"/>
            <ac:picMk id="8" creationId="{37E29BED-7D05-F713-97CC-B93CF3FF1AD7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36:30.410" v="1290" actId="1076"/>
        <pc:sldMkLst>
          <pc:docMk/>
          <pc:sldMk cId="1554223380" sldId="267"/>
        </pc:sldMkLst>
        <pc:spChg chg="mod">
          <ac:chgData name="Megan Boerm" userId="731d797a-c27a-4234-abf9-a0cb8d183988" providerId="ADAL" clId="{4FB09972-BC7E-42DE-B6E8-75F81ED26C9E}" dt="2023-05-22T12:34:54.897" v="1284" actId="20577"/>
          <ac:spMkLst>
            <pc:docMk/>
            <pc:sldMk cId="1554223380" sldId="267"/>
            <ac:spMk id="4" creationId="{4C1E3F14-7155-D4DD-278A-026C07CEFD9E}"/>
          </ac:spMkLst>
        </pc:spChg>
        <pc:picChg chg="add mod">
          <ac:chgData name="Megan Boerm" userId="731d797a-c27a-4234-abf9-a0cb8d183988" providerId="ADAL" clId="{4FB09972-BC7E-42DE-B6E8-75F81ED26C9E}" dt="2023-05-22T12:36:30.410" v="1290" actId="1076"/>
          <ac:picMkLst>
            <pc:docMk/>
            <pc:sldMk cId="1554223380" sldId="267"/>
            <ac:picMk id="5" creationId="{DE167779-8EE6-7145-BF6E-0FA7CB48D6F6}"/>
          </ac:picMkLst>
        </pc:picChg>
        <pc:picChg chg="del">
          <ac:chgData name="Megan Boerm" userId="731d797a-c27a-4234-abf9-a0cb8d183988" providerId="ADAL" clId="{4FB09972-BC7E-42DE-B6E8-75F81ED26C9E}" dt="2023-05-22T12:34:30.792" v="1263" actId="478"/>
          <ac:picMkLst>
            <pc:docMk/>
            <pc:sldMk cId="1554223380" sldId="267"/>
            <ac:picMk id="6" creationId="{14B17867-A654-8BE9-5F36-78BB0302B068}"/>
          </ac:picMkLst>
        </pc:picChg>
        <pc:picChg chg="mod">
          <ac:chgData name="Megan Boerm" userId="731d797a-c27a-4234-abf9-a0cb8d183988" providerId="ADAL" clId="{4FB09972-BC7E-42DE-B6E8-75F81ED26C9E}" dt="2023-05-22T12:36:22.801" v="1287" actId="1076"/>
          <ac:picMkLst>
            <pc:docMk/>
            <pc:sldMk cId="1554223380" sldId="267"/>
            <ac:picMk id="8" creationId="{E255248A-9780-00AB-D1C1-13F3D559A0F0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1:47:19.904" v="361" actId="20577"/>
        <pc:sldMkLst>
          <pc:docMk/>
          <pc:sldMk cId="3131939002" sldId="268"/>
        </pc:sldMkLst>
        <pc:spChg chg="mod">
          <ac:chgData name="Megan Boerm" userId="731d797a-c27a-4234-abf9-a0cb8d183988" providerId="ADAL" clId="{4FB09972-BC7E-42DE-B6E8-75F81ED26C9E}" dt="2023-05-22T11:47:19.904" v="361" actId="20577"/>
          <ac:spMkLst>
            <pc:docMk/>
            <pc:sldMk cId="3131939002" sldId="268"/>
            <ac:spMk id="3" creationId="{87EA5837-187A-A072-A24F-EB1BF8741B13}"/>
          </ac:spMkLst>
        </pc:spChg>
        <pc:picChg chg="add mod">
          <ac:chgData name="Megan Boerm" userId="731d797a-c27a-4234-abf9-a0cb8d183988" providerId="ADAL" clId="{4FB09972-BC7E-42DE-B6E8-75F81ED26C9E}" dt="2023-05-22T11:40:01.901" v="261" actId="1440"/>
          <ac:picMkLst>
            <pc:docMk/>
            <pc:sldMk cId="3131939002" sldId="268"/>
            <ac:picMk id="4" creationId="{8A6A9284-A4D4-AD78-B9C4-2D8E901E675D}"/>
          </ac:picMkLst>
        </pc:picChg>
        <pc:picChg chg="del">
          <ac:chgData name="Megan Boerm" userId="731d797a-c27a-4234-abf9-a0cb8d183988" providerId="ADAL" clId="{4FB09972-BC7E-42DE-B6E8-75F81ED26C9E}" dt="2023-05-22T11:33:51.123" v="255" actId="478"/>
          <ac:picMkLst>
            <pc:docMk/>
            <pc:sldMk cId="3131939002" sldId="268"/>
            <ac:picMk id="14" creationId="{4491EFE5-D229-607D-D71A-EBB8A2DCDDE4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33:35.379" v="1262" actId="1440"/>
        <pc:sldMkLst>
          <pc:docMk/>
          <pc:sldMk cId="996668858" sldId="271"/>
        </pc:sldMkLst>
        <pc:spChg chg="mod">
          <ac:chgData name="Megan Boerm" userId="731d797a-c27a-4234-abf9-a0cb8d183988" providerId="ADAL" clId="{4FB09972-BC7E-42DE-B6E8-75F81ED26C9E}" dt="2023-05-22T12:33:26.258" v="1258" actId="20577"/>
          <ac:spMkLst>
            <pc:docMk/>
            <pc:sldMk cId="996668858" sldId="271"/>
            <ac:spMk id="4" creationId="{6CE746D0-209A-7DB5-C077-1C5C6E05D90D}"/>
          </ac:spMkLst>
        </pc:spChg>
        <pc:picChg chg="add mod">
          <ac:chgData name="Megan Boerm" userId="731d797a-c27a-4234-abf9-a0cb8d183988" providerId="ADAL" clId="{4FB09972-BC7E-42DE-B6E8-75F81ED26C9E}" dt="2023-05-22T12:33:35.379" v="1262" actId="1440"/>
          <ac:picMkLst>
            <pc:docMk/>
            <pc:sldMk cId="996668858" sldId="271"/>
            <ac:picMk id="5" creationId="{D21E3C86-06C7-7194-3597-BE1B6B4E6A1D}"/>
          </ac:picMkLst>
        </pc:picChg>
        <pc:picChg chg="del">
          <ac:chgData name="Megan Boerm" userId="731d797a-c27a-4234-abf9-a0cb8d183988" providerId="ADAL" clId="{4FB09972-BC7E-42DE-B6E8-75F81ED26C9E}" dt="2023-05-22T12:33:28.685" v="1259" actId="478"/>
          <ac:picMkLst>
            <pc:docMk/>
            <pc:sldMk cId="996668858" sldId="271"/>
            <ac:picMk id="6" creationId="{D0366531-5F18-8E78-0447-2E9A638E092B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50:36.079" v="1404" actId="1076"/>
        <pc:sldMkLst>
          <pc:docMk/>
          <pc:sldMk cId="3289708094" sldId="272"/>
        </pc:sldMkLst>
        <pc:spChg chg="mod">
          <ac:chgData name="Megan Boerm" userId="731d797a-c27a-4234-abf9-a0cb8d183988" providerId="ADAL" clId="{4FB09972-BC7E-42DE-B6E8-75F81ED26C9E}" dt="2023-05-22T12:48:09.501" v="1401" actId="20577"/>
          <ac:spMkLst>
            <pc:docMk/>
            <pc:sldMk cId="3289708094" sldId="272"/>
            <ac:spMk id="4" creationId="{8A263BC0-6740-5C05-881C-B973379F3408}"/>
          </ac:spMkLst>
        </pc:spChg>
        <pc:picChg chg="add mod">
          <ac:chgData name="Megan Boerm" userId="731d797a-c27a-4234-abf9-a0cb8d183988" providerId="ADAL" clId="{4FB09972-BC7E-42DE-B6E8-75F81ED26C9E}" dt="2023-05-22T12:50:36.079" v="1404" actId="1076"/>
          <ac:picMkLst>
            <pc:docMk/>
            <pc:sldMk cId="3289708094" sldId="272"/>
            <ac:picMk id="5" creationId="{C3A7BD1A-015A-BC2A-1EC4-6C485140F20F}"/>
          </ac:picMkLst>
        </pc:picChg>
        <pc:picChg chg="del">
          <ac:chgData name="Megan Boerm" userId="731d797a-c27a-4234-abf9-a0cb8d183988" providerId="ADAL" clId="{4FB09972-BC7E-42DE-B6E8-75F81ED26C9E}" dt="2023-05-22T12:44:49.874" v="1384" actId="478"/>
          <ac:picMkLst>
            <pc:docMk/>
            <pc:sldMk cId="3289708094" sldId="272"/>
            <ac:picMk id="7" creationId="{F35E3EEC-6617-312E-07C1-7CE42FA8E130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54:56.690" v="1434" actId="1076"/>
        <pc:sldMkLst>
          <pc:docMk/>
          <pc:sldMk cId="2864398674" sldId="273"/>
        </pc:sldMkLst>
        <pc:spChg chg="mod">
          <ac:chgData name="Megan Boerm" userId="731d797a-c27a-4234-abf9-a0cb8d183988" providerId="ADAL" clId="{4FB09972-BC7E-42DE-B6E8-75F81ED26C9E}" dt="2023-05-22T12:54:16.722" v="1430" actId="20577"/>
          <ac:spMkLst>
            <pc:docMk/>
            <pc:sldMk cId="2864398674" sldId="273"/>
            <ac:spMk id="4" creationId="{105FEF14-E984-A06C-B827-58FA439BBE6D}"/>
          </ac:spMkLst>
        </pc:spChg>
        <pc:picChg chg="add mod">
          <ac:chgData name="Megan Boerm" userId="731d797a-c27a-4234-abf9-a0cb8d183988" providerId="ADAL" clId="{4FB09972-BC7E-42DE-B6E8-75F81ED26C9E}" dt="2023-05-22T12:54:56.690" v="1434" actId="1076"/>
          <ac:picMkLst>
            <pc:docMk/>
            <pc:sldMk cId="2864398674" sldId="273"/>
            <ac:picMk id="5" creationId="{E7E01DD3-99BE-B8DD-586D-CF88911787DA}"/>
          </ac:picMkLst>
        </pc:picChg>
        <pc:picChg chg="del">
          <ac:chgData name="Megan Boerm" userId="731d797a-c27a-4234-abf9-a0cb8d183988" providerId="ADAL" clId="{4FB09972-BC7E-42DE-B6E8-75F81ED26C9E}" dt="2023-05-22T12:50:41.934" v="1405" actId="478"/>
          <ac:picMkLst>
            <pc:docMk/>
            <pc:sldMk cId="2864398674" sldId="273"/>
            <ac:picMk id="6" creationId="{C512C543-2E16-A79B-8BC4-BD2AB3ED134E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1:53:10.545" v="536" actId="1076"/>
        <pc:sldMkLst>
          <pc:docMk/>
          <pc:sldMk cId="2384549135" sldId="276"/>
        </pc:sldMkLst>
        <pc:spChg chg="mod">
          <ac:chgData name="Megan Boerm" userId="731d797a-c27a-4234-abf9-a0cb8d183988" providerId="ADAL" clId="{4FB09972-BC7E-42DE-B6E8-75F81ED26C9E}" dt="2023-05-22T11:51:51.575" v="529" actId="20577"/>
          <ac:spMkLst>
            <pc:docMk/>
            <pc:sldMk cId="2384549135" sldId="276"/>
            <ac:spMk id="4" creationId="{E51395B3-93EA-DCDD-7883-588C655AFEA2}"/>
          </ac:spMkLst>
        </pc:spChg>
        <pc:picChg chg="add mod">
          <ac:chgData name="Megan Boerm" userId="731d797a-c27a-4234-abf9-a0cb8d183988" providerId="ADAL" clId="{4FB09972-BC7E-42DE-B6E8-75F81ED26C9E}" dt="2023-05-22T11:53:07.526" v="535" actId="14100"/>
          <ac:picMkLst>
            <pc:docMk/>
            <pc:sldMk cId="2384549135" sldId="276"/>
            <ac:picMk id="3" creationId="{BDBD0DB4-FE7A-B39F-E5D4-88AFF2D0D9C6}"/>
          </ac:picMkLst>
        </pc:picChg>
        <pc:picChg chg="mod">
          <ac:chgData name="Megan Boerm" userId="731d797a-c27a-4234-abf9-a0cb8d183988" providerId="ADAL" clId="{4FB09972-BC7E-42DE-B6E8-75F81ED26C9E}" dt="2023-05-22T11:53:10.545" v="536" actId="1076"/>
          <ac:picMkLst>
            <pc:docMk/>
            <pc:sldMk cId="2384549135" sldId="276"/>
            <ac:picMk id="7" creationId="{62792CEA-2AF5-6B65-E3DE-DF9077151504}"/>
          </ac:picMkLst>
        </pc:picChg>
        <pc:picChg chg="del">
          <ac:chgData name="Megan Boerm" userId="731d797a-c27a-4234-abf9-a0cb8d183988" providerId="ADAL" clId="{4FB09972-BC7E-42DE-B6E8-75F81ED26C9E}" dt="2023-05-22T11:47:24.684" v="362" actId="478"/>
          <ac:picMkLst>
            <pc:docMk/>
            <pc:sldMk cId="2384549135" sldId="276"/>
            <ac:picMk id="15" creationId="{572DDA97-3A31-131B-2B9C-77FCB7654959}"/>
          </ac:picMkLst>
        </pc:picChg>
      </pc:sldChg>
      <pc:sldChg chg="addSp delSp modSp mod">
        <pc:chgData name="Megan Boerm" userId="731d797a-c27a-4234-abf9-a0cb8d183988" providerId="ADAL" clId="{4FB09972-BC7E-42DE-B6E8-75F81ED26C9E}" dt="2023-05-22T12:56:07.848" v="1494" actId="1076"/>
        <pc:sldMkLst>
          <pc:docMk/>
          <pc:sldMk cId="53044028" sldId="277"/>
        </pc:sldMkLst>
        <pc:spChg chg="mod">
          <ac:chgData name="Megan Boerm" userId="731d797a-c27a-4234-abf9-a0cb8d183988" providerId="ADAL" clId="{4FB09972-BC7E-42DE-B6E8-75F81ED26C9E}" dt="2023-05-22T12:55:25.655" v="1488" actId="20577"/>
          <ac:spMkLst>
            <pc:docMk/>
            <pc:sldMk cId="53044028" sldId="277"/>
            <ac:spMk id="4" creationId="{0140E5A7-E358-E91D-8AC7-22F3E69B3DFE}"/>
          </ac:spMkLst>
        </pc:spChg>
        <pc:picChg chg="add mod">
          <ac:chgData name="Megan Boerm" userId="731d797a-c27a-4234-abf9-a0cb8d183988" providerId="ADAL" clId="{4FB09972-BC7E-42DE-B6E8-75F81ED26C9E}" dt="2023-05-22T12:56:07.848" v="1494" actId="1076"/>
          <ac:picMkLst>
            <pc:docMk/>
            <pc:sldMk cId="53044028" sldId="277"/>
            <ac:picMk id="5" creationId="{1A582BEF-7AB1-B00B-3D70-1C4E19F2D088}"/>
          </ac:picMkLst>
        </pc:picChg>
        <pc:picChg chg="mod">
          <ac:chgData name="Megan Boerm" userId="731d797a-c27a-4234-abf9-a0cb8d183988" providerId="ADAL" clId="{4FB09972-BC7E-42DE-B6E8-75F81ED26C9E}" dt="2023-05-22T12:56:01.122" v="1492" actId="1076"/>
          <ac:picMkLst>
            <pc:docMk/>
            <pc:sldMk cId="53044028" sldId="277"/>
            <ac:picMk id="6" creationId="{CD7A848A-E68A-BABF-612F-22446C8B174A}"/>
          </ac:picMkLst>
        </pc:picChg>
        <pc:picChg chg="del">
          <ac:chgData name="Megan Boerm" userId="731d797a-c27a-4234-abf9-a0cb8d183988" providerId="ADAL" clId="{4FB09972-BC7E-42DE-B6E8-75F81ED26C9E}" dt="2023-05-22T12:54:59.326" v="1435" actId="478"/>
          <ac:picMkLst>
            <pc:docMk/>
            <pc:sldMk cId="53044028" sldId="277"/>
            <ac:picMk id="7" creationId="{42DA9BD7-9213-ADEB-438E-54615DD8C1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19B53-9073-42B6-8CF8-0716302AF67A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368AD-59B6-4626-8EB5-F3ECF57890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32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28849-FE21-DF36-CAD4-53BF36F26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BEBAB-555A-DC03-88B1-2C3C8927F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91E9E-94FB-BC31-6ADD-6D2DE160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271C-6FAA-4D94-8288-B0139F237E44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E6212-801F-64EC-D34D-04B47FF6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8498A-1240-E15F-99C0-ACB42422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80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4C67B-6290-0427-1447-D6B36A91E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EAF1C-58CF-95D5-CAC2-F0994F509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12C11-6CC2-7FF3-64F1-997DD1C4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8522-422A-4FE0-A1A1-0127603E2315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DF567-BB99-8219-26E1-3B80045F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FDCB7-028C-F6AA-536D-81FCDAF8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2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96D963-C332-4E7C-36A6-F4B518DB4A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E1EE5-7ED3-3019-2513-68A845E07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7C679-71F4-7268-5F1E-4FC9496A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EF32-1A4B-4EBF-9ECB-A4225EA115B4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66D39-B491-1F57-995C-A919935F9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E814-CA37-A639-7057-6F473BC3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1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0BD86-584D-2412-79E9-C0FEDFBDD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AAE69-4C60-C66B-8D6A-882F1F7B9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F7A90-8CD1-EC4D-3943-2AF73C71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B4FFB-1DAB-4BF9-B685-24BC2DF9730F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3980C-0809-9F3A-B719-5E0D91DC1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BFCC2-8C6A-3960-23CE-34DEFCE6E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79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C3DA6-03C9-7345-6D95-810F81BE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0800-7B41-37C2-8BEA-4B631C02A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85D4A-3CBA-6100-1FF7-3F105F10D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39C9-76A7-4793-A920-D1E2B7EAB022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D19D0-6C52-BD82-6FE4-040974F7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2197E-DBE3-BF39-7893-370E5F02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7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8DF35-A37D-ACA0-C4EF-F01CEDA2B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3E593-D4DE-DCDA-7F92-976F1A918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494DF-6FD9-2847-FFD9-B37A9A262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082CA5-E978-0D44-6246-5CA1D5FBD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1FC39-9F95-4187-96B1-A350E11D8CAE}" type="datetime1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E9184-135D-8F7E-6709-EC67E9B3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2C825-C4BC-9255-6F0A-36C9E01C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62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C862-5D2F-DCA4-F61C-19A81361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B5B1E-DAA2-03C2-9F63-AF7F58FFA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C3CCD-24F5-C28F-2F71-CF5072E88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FF53EC-92A5-61DA-4DF5-AD89726AA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8C169A-CF77-7C75-1B17-2748BF093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E2BA1F-C4AF-89C3-0E56-93D5359C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3BAF3-AA95-4128-BE84-BB945D14874E}" type="datetime1">
              <a:rPr lang="en-GB" smtClean="0"/>
              <a:t>22/05/2023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9BAF58-0BF1-61C2-093F-422C8C74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B4BA-3033-399A-3ACC-F3A719DE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0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E94E7-6419-324C-FBDC-A1AD1A972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45734-7E55-6014-6E18-96CF44E0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DD68-2854-4FDB-B5FB-AABE1557DF1E}" type="datetime1">
              <a:rPr lang="en-GB" smtClean="0"/>
              <a:t>22/05/2023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9E9FA4-79DB-A983-811B-D1B05B9F8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9F7A4-7AE8-455D-61BD-CEAE3B709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3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83AF4-72DD-7124-4777-FBBF7D7AC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C2D2-AB82-4DCA-8470-03495428330B}" type="datetime1">
              <a:rPr lang="en-GB" smtClean="0"/>
              <a:t>22/05/2023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DEE62-3D5C-D547-EAED-3975844DB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2FD7F-30FB-4B56-D816-20A50F02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37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9A681-2718-965D-735F-24FCCED66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197C2-BEF7-5363-A22F-3B6BB4AF3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DBB7D-94BF-B2D3-D512-1F48802B4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8AD5B-B303-8791-5018-41D3FEE8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418D4-863D-4A6E-909D-78C027B0E48A}" type="datetime1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FCA55-585A-17AD-2593-974A768D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3F750-7594-CCD6-A1A7-643A59573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57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AF4C7-086F-D1B5-A22A-678E4D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DF725E-65EF-3F94-5696-AE4B14BAF2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46C8C-93F6-60AF-DF5B-0C57A81D5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E2314-2EB7-565B-FF64-BDBBA3F36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A06C3-30ED-4262-99CD-97018655A5F4}" type="datetime1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CD356-89B4-D8F1-06DA-76A7C332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AF235-EA31-C138-4764-ECEE43F1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0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2B47C4-3F55-A333-CE86-F20D7F53B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F488D-4DEB-BF60-290F-E9C59A815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5113C-2B3B-5E89-53C4-2B3E7E135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CA806-A4B5-4A0D-A41A-373DA18E6E0E}" type="datetime1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563ED-EDFC-321A-44FB-649D4A4C9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74EF9-FDA5-55E9-E66E-98577CD5A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86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A4FDF6A-5FA8-A7BE-985F-6D6C5E94C9FE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0E4D9-16F8-2CA1-25A8-24E4D8A50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3055" y="1041400"/>
            <a:ext cx="9698181" cy="2387600"/>
          </a:xfrm>
        </p:spPr>
        <p:txBody>
          <a:bodyPr anchor="ctr">
            <a:normAutofit/>
          </a:bodyPr>
          <a:lstStyle/>
          <a:p>
            <a:r>
              <a:rPr lang="en-GB" sz="4400" b="0" i="0" dirty="0">
                <a:solidFill>
                  <a:schemeClr val="bg1"/>
                </a:solidFill>
                <a:effectLst/>
                <a:latin typeface="+mn-lt"/>
              </a:rPr>
              <a:t>West Midlands Local Policy Innovation Partnerships (LPIP)</a:t>
            </a:r>
            <a:endParaRPr lang="en-GB" sz="4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EDBEA-05C7-F7F7-AEE2-C44E98E096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Mapping of Local and National Administrative Data </a:t>
            </a:r>
          </a:p>
          <a:p>
            <a:r>
              <a:rPr lang="en-GB" dirty="0">
                <a:solidFill>
                  <a:schemeClr val="bg1"/>
                </a:solidFill>
              </a:rPr>
              <a:t>May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55E8DC-CDF6-5EBA-BAF2-4A1E4FD4F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180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053DE6A-74F4-0361-6F32-B9E779F00109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8EDD14-8D72-D231-8884-7382E816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2A628D9A-3B2B-01E1-2DAA-0300DFD6A3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5F57C9-93E8-98E8-764C-045B75815CB1}"/>
              </a:ext>
            </a:extLst>
          </p:cNvPr>
          <p:cNvSpPr txBox="1"/>
          <p:nvPr/>
        </p:nvSpPr>
        <p:spPr>
          <a:xfrm>
            <a:off x="6416843" y="1539609"/>
            <a:ext cx="559869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34,380 active enterprises in Worcestershire. </a:t>
            </a:r>
          </a:p>
          <a:p>
            <a:pPr algn="just"/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For the UK, there were 439 enterprises per 10,000 population.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comparison, Worcestershire and West Midlands region was had 568 and 404 per 10,000 population (respectively).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1-year change</a:t>
            </a:r>
            <a:r>
              <a:rPr lang="en-GB" sz="1400" dirty="0"/>
              <a:t>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+1.1%,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</a:t>
            </a:r>
            <a:r>
              <a:rPr lang="en-GB" sz="1400"/>
              <a:t>1.9%,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+1.5%.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5-year change: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+26.8%,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+9.8%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+6.2%.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2662B9-7035-DEDE-5D78-3C75D1C1B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408261"/>
            <a:ext cx="1155031" cy="117767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9E22C3-A155-8076-0A56-4C70938F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10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7B800-6EE2-BFA0-5DAC-494518B9172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41A025-BA6F-7878-8CDF-BECCED030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28" y="1539609"/>
            <a:ext cx="5515745" cy="4801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4743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0843B0-1301-CE52-4C92-D9C4611746B2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B66B1A-9DA2-CF68-8DD7-300097DB6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Community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3A4CA6-1B65-FBC6-D04F-8BC2219F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356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B76FD1-73B5-A5AD-F05C-A4D71A1BB79D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8061CF-AF2D-4C5B-9AAB-A37BE580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F2C7B2-3B18-ACD7-6313-6B5332C0A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1587" y="5386478"/>
            <a:ext cx="1293548" cy="115243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82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Total Population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B445C-1B94-D6A7-4539-6FA8956BF3E1}"/>
              </a:ext>
            </a:extLst>
          </p:cNvPr>
          <p:cNvSpPr txBox="1"/>
          <p:nvPr/>
        </p:nvSpPr>
        <p:spPr>
          <a:xfrm>
            <a:off x="6849980" y="1189009"/>
            <a:ext cx="51165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</a:t>
            </a:r>
            <a:r>
              <a:rPr lang="en-GB" sz="1400" b="0" i="0" dirty="0">
                <a:effectLst/>
              </a:rPr>
              <a:t>is home to </a:t>
            </a:r>
            <a:r>
              <a:rPr lang="en-GB" sz="1400" dirty="0"/>
              <a:t>604,947</a:t>
            </a:r>
            <a:r>
              <a:rPr lang="en-GB" sz="1400" b="0" i="0" dirty="0">
                <a:effectLst/>
              </a:rPr>
              <a:t> residents.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Trends over time show:</a:t>
            </a:r>
            <a:endParaRPr lang="en-GB" sz="1400" b="1" dirty="0"/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1-year change: </a:t>
            </a:r>
            <a:endParaRPr lang="en-GB" sz="1400" b="0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Worcestershire +1.1%,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-0.1%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-0.1%. </a:t>
            </a:r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Worcestershire +3.7%,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+1.6%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+2.1%.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Latest Population Profile </a:t>
            </a:r>
          </a:p>
          <a:p>
            <a:pPr algn="just"/>
            <a:endParaRPr lang="en-GB" sz="1400" b="1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0-15 years old: </a:t>
            </a:r>
            <a:r>
              <a:rPr lang="en-GB" sz="1400" dirty="0"/>
              <a:t>Worcestershire 17.2</a:t>
            </a:r>
            <a:r>
              <a:rPr lang="en-GB" sz="1400" b="0" i="0" dirty="0">
                <a:effectLst/>
              </a:rPr>
              <a:t>%, West Midlands region 19.3% and UK 18.4%.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16-64 years old:</a:t>
            </a:r>
            <a:r>
              <a:rPr lang="en-GB" sz="1400" b="0" i="0" dirty="0">
                <a:effectLst/>
              </a:rPr>
              <a:t> Worcestershire 59.8%, West Midlands region 61.9% and UK 62.9%.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64 years and over: </a:t>
            </a:r>
            <a:r>
              <a:rPr lang="en-GB" sz="1400" dirty="0"/>
              <a:t>Worcestershire</a:t>
            </a:r>
            <a:r>
              <a:rPr lang="en-GB" sz="1400" b="0" i="0" dirty="0">
                <a:effectLst/>
              </a:rPr>
              <a:t> 23.0%, West Midlands region 18.9% and UK 18.7%. 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67F0E3-BAC3-3A4A-8649-F522AD891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12</a:t>
            </a:fld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15D766-EA1A-68D0-17A7-81E87E9427FC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EAE256-AEE8-29DE-C721-ED2E6829F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74" y="1341064"/>
            <a:ext cx="5116501" cy="40454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60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CF242D1-4665-2452-614F-A696C7D13B4F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803D5C-D606-E8D2-04B0-9D5CAC138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3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Population Supergroup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746D0-209A-7DB5-C077-1C5C6E05D90D}"/>
              </a:ext>
            </a:extLst>
          </p:cNvPr>
          <p:cNvSpPr txBox="1"/>
          <p:nvPr/>
        </p:nvSpPr>
        <p:spPr>
          <a:xfrm>
            <a:off x="6791279" y="2718410"/>
            <a:ext cx="39208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majority of Worcestershire </a:t>
            </a:r>
            <a:r>
              <a:rPr lang="en-GB" sz="1400" b="0" i="0" dirty="0">
                <a:effectLst/>
              </a:rPr>
              <a:t>is </a:t>
            </a:r>
            <a:r>
              <a:rPr lang="en-GB" sz="1400" dirty="0"/>
              <a:t>d</a:t>
            </a:r>
            <a:r>
              <a:rPr lang="en-GB" sz="1400" b="0" i="0" dirty="0">
                <a:effectLst/>
              </a:rPr>
              <a:t>ominated by</a:t>
            </a:r>
            <a:r>
              <a:rPr lang="en-GB" sz="1400" dirty="0"/>
              <a:t> rural residents. </a:t>
            </a:r>
            <a:endParaRPr lang="en-GB" sz="1400" b="0" i="0" dirty="0"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3EF8E0-A339-9B0D-6D48-A7A09DE6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555" y="4351731"/>
            <a:ext cx="1748589" cy="22628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6FAFBE-8B22-838C-A3DD-39A74E89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13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64150E-33ED-7FB5-5262-4F7BFE68B5E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Census 2011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1E3C86-06C7-7194-3597-BE1B6B4E6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721" y="1302339"/>
            <a:ext cx="5468113" cy="47917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6668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65BB9F2-CBB2-526D-8C58-71B04C840D4E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CDCABBEF-E09E-30B0-F555-39DB6EC0E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Ethnic Minority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E3F14-7155-D4DD-278A-026C07CEFD9E}"/>
              </a:ext>
            </a:extLst>
          </p:cNvPr>
          <p:cNvSpPr txBox="1"/>
          <p:nvPr/>
        </p:nvSpPr>
        <p:spPr>
          <a:xfrm>
            <a:off x="6415382" y="2820125"/>
            <a:ext cx="47645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400" b="1" i="0" dirty="0">
                <a:effectLst/>
              </a:rPr>
              <a:t>Proportion of population classified as ethnic minorities:</a:t>
            </a:r>
            <a:r>
              <a:rPr lang="en-GB" sz="1400" b="0" i="0" dirty="0">
                <a:effectLst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6.2</a:t>
            </a:r>
            <a:r>
              <a:rPr lang="en-GB" sz="1400" b="0" i="0" dirty="0">
                <a:effectLst/>
              </a:rPr>
              <a:t>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22.9%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19.0%.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5248A-9780-00AB-D1C1-13F3D559A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382" y="5023590"/>
            <a:ext cx="1316809" cy="12164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2E2487-7069-56BF-CF99-A0CA9E61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14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615DC7-8C25-55AD-BD44-340497D3B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FC229C-50FF-CA6C-758C-C717522A7F42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167779-8EE6-7145-BF6E-0FA7CB48D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43" y="1511535"/>
            <a:ext cx="5405821" cy="45253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223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A5EDB4E-BDDA-B6EC-0D48-167B6578D1D2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B1AF72-751D-4120-9801-9CB17431F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83C8CB7-D8E5-AA6A-3BEF-D8704F34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026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A08A0-832B-2D2E-2CA8-619F20E63365}"/>
              </a:ext>
            </a:extLst>
          </p:cNvPr>
          <p:cNvSpPr txBox="1"/>
          <p:nvPr/>
        </p:nvSpPr>
        <p:spPr>
          <a:xfrm>
            <a:off x="6593306" y="2920774"/>
            <a:ext cx="542223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male life expectancy for England-wide is 79.5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1.0 years lower (78.5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was 0.5 years higher (80.0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3F625-7714-70EA-DDBE-3759DED7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091" y="5054067"/>
            <a:ext cx="1090075" cy="112723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FC1C88-957D-B6D6-084B-E699F651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15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0902D0-6835-AF71-D90F-53D4151AFE1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55B011-F38E-58CB-18E7-A9C6EC0B4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36" y="1774919"/>
            <a:ext cx="5224783" cy="43209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093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41F4D35-A624-6F80-EF00-A4F1902791A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FC8D06-E981-2471-A4B9-1C5D1B21C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6F9097FD-24CE-CCD0-151A-30CC2F2DF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346FB8-A3CB-ACBB-6B53-F48BCE899ECC}"/>
              </a:ext>
            </a:extLst>
          </p:cNvPr>
          <p:cNvSpPr txBox="1"/>
          <p:nvPr/>
        </p:nvSpPr>
        <p:spPr>
          <a:xfrm>
            <a:off x="6288505" y="3213412"/>
            <a:ext cx="57270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female life expectancy for England-wide is 83.2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0.7 years lower (82.5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was 0.3 years higher (83.5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DB009-523C-8E22-DDE9-FDA9F23A1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178" y="5047349"/>
            <a:ext cx="1038837" cy="125686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54571D-3979-2C5A-3B1A-D24D93B5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F0E948-4784-8D21-DB6A-495D28968CAE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539FB7-D0BA-9C59-91E1-C95921033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220" y="1716685"/>
            <a:ext cx="5331275" cy="43945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03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D9F574-AF29-F3F6-80D4-EA7A49B58B1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1FC4-8AAF-E352-6EC9-4C403358D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0646AA1-E267-18BF-8227-BEF3A0338F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Deprivation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63BC0-6740-5C05-881C-B973379F3408}"/>
              </a:ext>
            </a:extLst>
          </p:cNvPr>
          <p:cNvSpPr txBox="1"/>
          <p:nvPr/>
        </p:nvSpPr>
        <p:spPr>
          <a:xfrm>
            <a:off x="6609347" y="2551442"/>
            <a:ext cx="497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proportion of Worcestershire LSOA’s within the top 20% most deprived areas in England stands at 13%.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899031-3A71-FEE9-70FE-A0A3857B4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611" y="4221802"/>
            <a:ext cx="1246412" cy="2454178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CBD0AA5-AEA1-90FD-F1D6-8B2C013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17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422EE-3C9D-30AD-1CC3-0DC14433DEE8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Ministry of Housing, Communities &amp; Local Government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A7BD1A-015A-BC2A-1EC4-6C485140F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876" y="1523558"/>
            <a:ext cx="5344271" cy="48489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9708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5750CE-5DE0-7639-7957-834A1811362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Cross Cutting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DFDFFE-9BAD-2AA8-66F1-6242A0AF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C96568-4DFD-E6A6-F3D3-BC76AF4B5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9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637D438-D7FD-3A13-E01A-13D1F1AA6A6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0FC8F87-88F5-C45F-3F8B-273F78648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68C49E9-35BC-921A-26CD-C0CEEF87A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Gigabit Connectivity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5FEF14-E984-A06C-B827-58FA439BBE6D}"/>
              </a:ext>
            </a:extLst>
          </p:cNvPr>
          <p:cNvSpPr txBox="1"/>
          <p:nvPr/>
        </p:nvSpPr>
        <p:spPr>
          <a:xfrm>
            <a:off x="6610256" y="2436648"/>
            <a:ext cx="54052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66.6% of premises have gigabit connectivity.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stands at 71.0%.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stands at 46.6%.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673AA9-2518-949C-9F2C-5697E1572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607" y="3952213"/>
            <a:ext cx="1694735" cy="2522623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0ED0ED-5EDA-55B3-A96E-B8C4C7EE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19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F60102-A0F9-C5DF-26C0-F806D1C6EE1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Ofcom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E01DD3-99BE-B8DD-586D-CF88911787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612" y="1545465"/>
            <a:ext cx="5059737" cy="41616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39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2AF82D-336A-41E4-F5DA-1659D7492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711" y="1589229"/>
            <a:ext cx="4536698" cy="36860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94C30A1-45AF-F0F3-6DD9-C7C6138E0007}"/>
              </a:ext>
            </a:extLst>
          </p:cNvPr>
          <p:cNvSpPr txBox="1"/>
          <p:nvPr/>
        </p:nvSpPr>
        <p:spPr>
          <a:xfrm>
            <a:off x="0" y="0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CDAEFAB-D9D5-6487-599E-8CCDE61F1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9439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7761CCE-5888-99B2-11D0-922CB5180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591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Introduction/Location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F65304-80F6-2522-DD62-496412EBF2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665" y="1516013"/>
            <a:ext cx="4866108" cy="4627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E1C9F6-21C1-8EE6-8F1B-C79D5AF596C2}"/>
              </a:ext>
            </a:extLst>
          </p:cNvPr>
          <p:cNvSpPr txBox="1"/>
          <p:nvPr/>
        </p:nvSpPr>
        <p:spPr>
          <a:xfrm>
            <a:off x="5627362" y="5667867"/>
            <a:ext cx="59195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600" b="1" i="0" dirty="0">
                <a:effectLst/>
              </a:rPr>
              <a:t>West Midlands Region: Six Strategic Areas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b="1" i="1" dirty="0">
                <a:effectLst/>
              </a:rPr>
              <a:t>Worcestershire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</a:rPr>
              <a:t>Black Country</a:t>
            </a:r>
            <a:r>
              <a:rPr lang="en-GB" sz="1600" b="0" i="0" dirty="0">
                <a:effectLst/>
              </a:rPr>
              <a:t>, </a:t>
            </a:r>
            <a:r>
              <a:rPr lang="en-GB" sz="1600" dirty="0">
                <a:effectLst/>
              </a:rPr>
              <a:t>Birmingham &amp; Solihull</a:t>
            </a:r>
            <a:r>
              <a:rPr lang="en-GB" sz="1600" b="0" i="0" dirty="0">
                <a:effectLst/>
              </a:rPr>
              <a:t>, </a:t>
            </a:r>
            <a:r>
              <a:rPr lang="en-GB" sz="1600" dirty="0">
                <a:effectLst/>
              </a:rPr>
              <a:t>Coventry &amp; Warwickshire</a:t>
            </a:r>
            <a:r>
              <a:rPr lang="en-GB" sz="1600" b="0" i="0" dirty="0">
                <a:effectLst/>
              </a:rPr>
              <a:t>, </a:t>
            </a:r>
            <a:r>
              <a:rPr lang="en-GB" sz="1600" i="0" dirty="0">
                <a:effectLst/>
              </a:rPr>
              <a:t>The Marches</a:t>
            </a:r>
            <a:r>
              <a:rPr lang="en-GB" sz="1600" b="1" i="0" dirty="0">
                <a:effectLst/>
              </a:rPr>
              <a:t> </a:t>
            </a:r>
            <a:r>
              <a:rPr lang="en-GB" sz="1600" b="0" i="0" dirty="0">
                <a:effectLst/>
              </a:rPr>
              <a:t>and </a:t>
            </a:r>
            <a:r>
              <a:rPr lang="en-GB" sz="1600" dirty="0">
                <a:effectLst/>
              </a:rPr>
              <a:t>Staffordshire &amp; Stoke-on-Trent. </a:t>
            </a:r>
            <a:endParaRPr lang="en-GB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C1F547-963E-26C2-308D-29715307C484}"/>
              </a:ext>
            </a:extLst>
          </p:cNvPr>
          <p:cNvSpPr txBox="1"/>
          <p:nvPr/>
        </p:nvSpPr>
        <p:spPr>
          <a:xfrm>
            <a:off x="1941359" y="976722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West Midlands Region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9EB346-C9EB-85F8-03C2-EB3D0CD8D31F}"/>
              </a:ext>
            </a:extLst>
          </p:cNvPr>
          <p:cNvSpPr txBox="1"/>
          <p:nvPr/>
        </p:nvSpPr>
        <p:spPr>
          <a:xfrm>
            <a:off x="8587131" y="1003323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b="1" dirty="0">
                <a:effectLst/>
              </a:rPr>
              <a:t>Worcestershire</a:t>
            </a:r>
            <a:endParaRPr lang="en-GB" sz="1800" b="1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ADB1387-FA0E-5377-C6DD-110190FB5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D69B95-360D-EB42-80AC-A6712691219C}"/>
              </a:ext>
            </a:extLst>
          </p:cNvPr>
          <p:cNvCxnSpPr>
            <a:cxnSpLocks/>
          </p:cNvCxnSpPr>
          <p:nvPr/>
        </p:nvCxnSpPr>
        <p:spPr>
          <a:xfrm flipV="1">
            <a:off x="3391056" y="3829724"/>
            <a:ext cx="4949380" cy="1047046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4BD78F-561F-C6A5-8570-1928B49A1D81}"/>
              </a:ext>
            </a:extLst>
          </p:cNvPr>
          <p:cNvCxnSpPr>
            <a:cxnSpLocks/>
          </p:cNvCxnSpPr>
          <p:nvPr/>
        </p:nvCxnSpPr>
        <p:spPr>
          <a:xfrm flipV="1">
            <a:off x="3645582" y="2826327"/>
            <a:ext cx="3614200" cy="1386269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939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91C0629-4BA0-F981-93B6-5F44F25990E7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7F9360C-47BC-F7C0-0F55-0EEE86061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Fuel Poverty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0E5A7-E358-E91D-8AC7-22F3E69B3DFE}"/>
              </a:ext>
            </a:extLst>
          </p:cNvPr>
          <p:cNvSpPr txBox="1"/>
          <p:nvPr/>
        </p:nvSpPr>
        <p:spPr>
          <a:xfrm>
            <a:off x="5897596" y="2775687"/>
            <a:ext cx="59355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13.1% of households are fuel poor.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With the West Midlands region, the remaining the highest of all regions at 18.5%.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is also high at 15.4% of households fuel poor.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7A848A-E68A-BABF-612F-22446C8B1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494" y="5050444"/>
            <a:ext cx="2548721" cy="1191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E4344-1792-682F-FB39-D788FE6FE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0F93282-D3AF-AB10-6723-6C40BB79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20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3141E-2EE1-E435-AE80-0EC09DFEE0D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Department for Energy Security and Net Zero and Department for Business, Energy &amp; Industrial Strategy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582BEF-7AB1-B00B-3D70-1C4E19F2D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97" y="1691290"/>
            <a:ext cx="5012796" cy="4254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044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372BE2-55AE-94FD-9182-3DEF1FBF301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EED14-B5A7-B775-9120-2DFC9CA39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E3585D-4EB4-A2BC-6481-D5066B43A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4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A6A912-FDDD-7CBB-FAD6-1315579FACB6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CFFE5-C12C-9B00-CD93-05860D614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Economy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D623F-3A12-4318-FA4F-8934FA4F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9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7D2B4-55E3-7F4E-99F8-D1BB15AEBF71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49D0FC-02ED-5180-BFB9-66684D61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86D2F01E-9659-C095-E78E-B590D1AA0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2DA688-7A1D-5089-F77F-DDB15B69EE75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7186F4-EAD8-D79A-5204-30EB9B0A7E6F}"/>
              </a:ext>
            </a:extLst>
          </p:cNvPr>
          <p:cNvSpPr txBox="1"/>
          <p:nvPr/>
        </p:nvSpPr>
        <p:spPr>
          <a:xfrm>
            <a:off x="6525491" y="2677650"/>
            <a:ext cx="511743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For all usual residents aged 16 years and over, the proportion with no qualifications were</a:t>
            </a:r>
            <a:r>
              <a:rPr lang="en-GB" sz="1400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Worcestershire 18.0%.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21.1%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England 18.1%.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2EB4D0-1E39-5932-F86C-6310EACA9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5491" y="4841799"/>
            <a:ext cx="1256719" cy="1155732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36A2A07-74B1-5650-BE32-8C00D44B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4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205F19-610F-5020-5357-22A0E5F8F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83" y="1358535"/>
            <a:ext cx="5437228" cy="48105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200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D63860-BDEE-3AAC-F301-7110EE075918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4E7E04-5716-0FB7-7781-ECD17D3B0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671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40561-DA53-213F-0A83-320792AF3C1C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BB330-0E15-BB46-C076-A1CE428C35D8}"/>
              </a:ext>
            </a:extLst>
          </p:cNvPr>
          <p:cNvSpPr txBox="1"/>
          <p:nvPr/>
        </p:nvSpPr>
        <p:spPr>
          <a:xfrm>
            <a:off x="6456218" y="2508482"/>
            <a:ext cx="530363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0" dirty="0">
                <a:effectLst/>
              </a:rPr>
              <a:t>For all usual residents aged 16 years and over, the proportion with NVQ4+ qualifications were: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Worcestershire 32.3%.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29.4% </a:t>
            </a:r>
            <a:endParaRPr lang="en-GB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33.9%.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358940-AA38-13C3-8C92-8049E994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673" y="5011527"/>
            <a:ext cx="1990245" cy="1060735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CD6BA0A-7D0B-7D70-E01C-F45D5A8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5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4030C6-56EE-282E-6CCA-7A5CEFDFC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82" y="1337353"/>
            <a:ext cx="5431820" cy="47889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694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9C1B455-D1AE-D5AA-B31C-5E9D2AF3D25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7E937A-5FC2-9D54-B984-9ACEA539B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E5423216-600F-E93D-4E83-32DC7E276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206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Jobs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3047B-0ADC-5C28-A9E7-122A400DA9F7}"/>
              </a:ext>
            </a:extLst>
          </p:cNvPr>
          <p:cNvSpPr txBox="1"/>
          <p:nvPr/>
        </p:nvSpPr>
        <p:spPr>
          <a:xfrm>
            <a:off x="7346274" y="1960647"/>
            <a:ext cx="4669263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254,000 jobs in Worcestershire.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1-year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-1.6%,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+3.1%.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b="1" dirty="0"/>
          </a:p>
          <a:p>
            <a:pPr algn="just"/>
            <a:r>
              <a:rPr lang="en-GB" sz="1400" b="1" dirty="0"/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Worcestershire +2.8%,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+4.3%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+4.4%.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E2565-66D6-127F-3093-C860394DF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1283" y="5318360"/>
            <a:ext cx="1094991" cy="114476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5DFAE8-E2D2-6FF3-2222-E3979891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40308"/>
            <a:ext cx="2743200" cy="365125"/>
          </a:xfrm>
        </p:spPr>
        <p:txBody>
          <a:bodyPr/>
          <a:lstStyle/>
          <a:p>
            <a:fld id="{53E47AE9-8FF2-4456-86BE-DCAC5B8DE2C9}" type="slidenum">
              <a:rPr lang="en-GB" smtClean="0"/>
              <a:t>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6BB548-B5F7-32A3-B327-2C12E22EFF9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ONS, BRES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16E592-91E9-931C-C3A7-7E02B21DD5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887" y="1330729"/>
            <a:ext cx="5649113" cy="48870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1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3575112-0DC6-1FF2-F500-145B15DC5813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039F3-E9E8-9855-E69D-E37FDD2EE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A5837-187A-A072-A24F-EB1BF8741B13}"/>
              </a:ext>
            </a:extLst>
          </p:cNvPr>
          <p:cNvSpPr txBox="1"/>
          <p:nvPr/>
        </p:nvSpPr>
        <p:spPr>
          <a:xfrm>
            <a:off x="5888182" y="1901906"/>
            <a:ext cx="598297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 years and over was 2.2% for Worcestershire compared to 2.9% for the UK and 3.8%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Worcestershire, the West Midlands region and the UK were all 0.2 percentage points (pp) lower.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and Worcestershire were both 0.6pp higher. The West Midlands region was 0.8pp higher.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18FB8-24FE-EB8E-AA56-FEEC77668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397316"/>
            <a:ext cx="1279875" cy="97514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02A623-839A-7049-08E4-60CC99B4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7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EACD2-534F-608E-7601-ED06DAF1C656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6A9284-A4D4-AD78-B9C4-2D8E901E67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886" y="1822553"/>
            <a:ext cx="5060026" cy="41348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939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0C07FB5-B88F-DF1E-D373-0BEE2963268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C69A28-2660-25B3-CB7B-A462E519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1395B3-93EA-DCDD-7883-588C655AFEA2}"/>
              </a:ext>
            </a:extLst>
          </p:cNvPr>
          <p:cNvSpPr txBox="1"/>
          <p:nvPr/>
        </p:nvSpPr>
        <p:spPr>
          <a:xfrm>
            <a:off x="5874327" y="1777220"/>
            <a:ext cx="590057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16-24 years old was 3.6% for Worcestershire compared to 3.9% for the UK and 5.2%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UK remained at the same proportion. The West Midlands region wash 0.2pp higher and Worcestershire was 0.1% higher.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was 0.5pp higher, the West Midlands region was 0.9pp higher and Worcestershire was 0.6pp higher.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792CEA-2AF5-6B65-E3DE-DF9077151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830" y="5375959"/>
            <a:ext cx="2671770" cy="1095185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BB4FDB1-2EB2-7E88-9F50-DC62016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8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02E302-F33D-E007-E781-7D71FF66B59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BD0DB4-FE7A-B39F-E5D4-88AFF2D0D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17" y="1438645"/>
            <a:ext cx="5187183" cy="40477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54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F57526-D390-F008-3D37-478C2272305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A864207D-58A7-6316-528C-32F37DC6F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GVA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4AAB2A-67D5-0E06-21F2-BCF037175583}"/>
              </a:ext>
            </a:extLst>
          </p:cNvPr>
          <p:cNvSpPr txBox="1"/>
          <p:nvPr/>
        </p:nvSpPr>
        <p:spPr>
          <a:xfrm>
            <a:off x="6769770" y="1451764"/>
            <a:ext cx="524576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 2021, Worcestershire produced £14.3bn in GVA. </a:t>
            </a:r>
          </a:p>
          <a:p>
            <a:endParaRPr lang="en-GB" sz="1400" dirty="0"/>
          </a:p>
          <a:p>
            <a:r>
              <a:rPr lang="en-GB" sz="1400" b="1" dirty="0"/>
              <a:t>Trends over time show: </a:t>
            </a:r>
          </a:p>
          <a:p>
            <a:endParaRPr lang="en-GB" sz="1400" dirty="0"/>
          </a:p>
          <a:p>
            <a:r>
              <a:rPr lang="en-GB" sz="1400" b="1" dirty="0"/>
              <a:t>1-year change: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Worcestershire +3.1%,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+6.9%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+7.2%.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sz="1400" b="1" dirty="0"/>
              <a:t>5-year change:</a:t>
            </a:r>
            <a:r>
              <a:rPr lang="en-GB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Worcestershire +12.5%,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+12.5%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+14.5%. </a:t>
            </a:r>
          </a:p>
          <a:p>
            <a:endParaRPr lang="en-GB" sz="1400" dirty="0"/>
          </a:p>
          <a:p>
            <a:r>
              <a:rPr lang="en-GB" sz="1400" b="1" dirty="0"/>
              <a:t>GVA per Head </a:t>
            </a:r>
          </a:p>
          <a:p>
            <a:endParaRPr lang="en-GB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Latest data shows that the UK GVA per head was £30,443.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stood at £24,530 and Worcestershire at £23,605.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A5AF60-0053-3A43-62BE-4A78D6E93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242" y="5373814"/>
            <a:ext cx="1556656" cy="134766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F6D44C-70A3-80D7-0FAE-C754F5D9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9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CBCFE-ED1A-A06A-D9DB-C82C7C3AB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27CD41-487A-EA23-8C5A-B42C7D947B2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796CCF-FEFD-1AF3-8A5A-0DB1BDFBA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89" y="1221094"/>
            <a:ext cx="4777654" cy="4065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837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7162</TotalTime>
  <Words>1012</Words>
  <Application>Microsoft Office PowerPoint</Application>
  <PresentationFormat>Widescreen</PresentationFormat>
  <Paragraphs>170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West Midlands Local Policy Innovation Partnerships (LPIP)</vt:lpstr>
      <vt:lpstr>Introduction/Location</vt:lpstr>
      <vt:lpstr>Economy </vt:lpstr>
      <vt:lpstr>Qualifications</vt:lpstr>
      <vt:lpstr>Qualifications</vt:lpstr>
      <vt:lpstr>Jobs</vt:lpstr>
      <vt:lpstr>Claimants</vt:lpstr>
      <vt:lpstr>Claimants</vt:lpstr>
      <vt:lpstr>GVA</vt:lpstr>
      <vt:lpstr>Business</vt:lpstr>
      <vt:lpstr>Community</vt:lpstr>
      <vt:lpstr>Total Population</vt:lpstr>
      <vt:lpstr>Population Supergroup</vt:lpstr>
      <vt:lpstr>Ethnic Minority </vt:lpstr>
      <vt:lpstr>Life Expectancy</vt:lpstr>
      <vt:lpstr>Life Expectancy</vt:lpstr>
      <vt:lpstr>Deprivation</vt:lpstr>
      <vt:lpstr>Cross Cutting </vt:lpstr>
      <vt:lpstr>Gigabit Connectivity </vt:lpstr>
      <vt:lpstr>Fuel Poverty 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 Midlands Local Policy Innovation Partnerships (LPIP)</dc:title>
  <dc:creator>Megan Boerm</dc:creator>
  <cp:lastModifiedBy>Megan Boerm</cp:lastModifiedBy>
  <cp:revision>6</cp:revision>
  <dcterms:created xsi:type="dcterms:W3CDTF">2023-05-17T13:53:01Z</dcterms:created>
  <dcterms:modified xsi:type="dcterms:W3CDTF">2023-05-22T13:18:34Z</dcterms:modified>
</cp:coreProperties>
</file>