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1" r:id="rId2"/>
    <p:sldId id="336" r:id="rId3"/>
    <p:sldId id="300" r:id="rId4"/>
    <p:sldId id="275" r:id="rId5"/>
    <p:sldId id="339" r:id="rId6"/>
    <p:sldId id="325" r:id="rId7"/>
    <p:sldId id="334" r:id="rId8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39E7F4-8AF1-4AF6-BDEC-8AABEC8379CD}" v="1" dt="2023-09-26T10:52:49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60"/>
  </p:normalViewPr>
  <p:slideViewPr>
    <p:cSldViewPr snapToGrid="0">
      <p:cViewPr varScale="1">
        <p:scale>
          <a:sx n="68" d="100"/>
          <a:sy n="68" d="100"/>
        </p:scale>
        <p:origin x="4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adows, Beth" userId="S::phibmead@ljmu.ac.uk::8414dd83-5145-4a28-82cd-f28ecc948e09" providerId="AD" clId="Web-{3B3F118A-91F4-FBC3-7446-7D288859D4CA}"/>
    <pc:docChg chg="modSld sldOrd">
      <pc:chgData name="Meadows, Beth" userId="S::phibmead@ljmu.ac.uk::8414dd83-5145-4a28-82cd-f28ecc948e09" providerId="AD" clId="Web-{3B3F118A-91F4-FBC3-7446-7D288859D4CA}" dt="2021-08-11T09:14:10.308" v="3"/>
      <pc:docMkLst>
        <pc:docMk/>
      </pc:docMkLst>
      <pc:sldChg chg="ord">
        <pc:chgData name="Meadows, Beth" userId="S::phibmead@ljmu.ac.uk::8414dd83-5145-4a28-82cd-f28ecc948e09" providerId="AD" clId="Web-{3B3F118A-91F4-FBC3-7446-7D288859D4CA}" dt="2021-08-11T09:14:10.308" v="3"/>
        <pc:sldMkLst>
          <pc:docMk/>
          <pc:sldMk cId="975301059" sldId="304"/>
        </pc:sldMkLst>
      </pc:sldChg>
      <pc:sldChg chg="mod modShow">
        <pc:chgData name="Meadows, Beth" userId="S::phibmead@ljmu.ac.uk::8414dd83-5145-4a28-82cd-f28ecc948e09" providerId="AD" clId="Web-{3B3F118A-91F4-FBC3-7446-7D288859D4CA}" dt="2021-08-11T09:13:44.854" v="1"/>
        <pc:sldMkLst>
          <pc:docMk/>
          <pc:sldMk cId="2747265615" sldId="309"/>
        </pc:sldMkLst>
      </pc:sldChg>
      <pc:sldChg chg="mod modShow">
        <pc:chgData name="Meadows, Beth" userId="S::phibmead@ljmu.ac.uk::8414dd83-5145-4a28-82cd-f28ecc948e09" providerId="AD" clId="Web-{3B3F118A-91F4-FBC3-7446-7D288859D4CA}" dt="2021-08-11T09:13:47.995" v="2"/>
        <pc:sldMkLst>
          <pc:docMk/>
          <pc:sldMk cId="2169656026" sldId="310"/>
        </pc:sldMkLst>
      </pc:sldChg>
      <pc:sldChg chg="mod modShow">
        <pc:chgData name="Meadows, Beth" userId="S::phibmead@ljmu.ac.uk::8414dd83-5145-4a28-82cd-f28ecc948e09" providerId="AD" clId="Web-{3B3F118A-91F4-FBC3-7446-7D288859D4CA}" dt="2021-08-11T09:13:42.370" v="0"/>
        <pc:sldMkLst>
          <pc:docMk/>
          <pc:sldMk cId="2590073421" sldId="311"/>
        </pc:sldMkLst>
      </pc:sldChg>
    </pc:docChg>
  </pc:docChgLst>
  <pc:docChgLst>
    <pc:chgData name="Atkinson, Amanda" userId="7fbe5038-0dc6-41cb-8898-a63501db2c82" providerId="ADAL" clId="{6739E7F4-8AF1-4AF6-BDEC-8AABEC8379CD}"/>
    <pc:docChg chg="custSel delSld modSld sldOrd">
      <pc:chgData name="Atkinson, Amanda" userId="7fbe5038-0dc6-41cb-8898-a63501db2c82" providerId="ADAL" clId="{6739E7F4-8AF1-4AF6-BDEC-8AABEC8379CD}" dt="2023-09-26T10:53:31.830" v="33"/>
      <pc:docMkLst>
        <pc:docMk/>
      </pc:docMkLst>
      <pc:sldChg chg="ord">
        <pc:chgData name="Atkinson, Amanda" userId="7fbe5038-0dc6-41cb-8898-a63501db2c82" providerId="ADAL" clId="{6739E7F4-8AF1-4AF6-BDEC-8AABEC8379CD}" dt="2023-09-26T10:53:29.057" v="31"/>
        <pc:sldMkLst>
          <pc:docMk/>
          <pc:sldMk cId="3581999364" sldId="275"/>
        </pc:sldMkLst>
      </pc:sldChg>
      <pc:sldChg chg="ord">
        <pc:chgData name="Atkinson, Amanda" userId="7fbe5038-0dc6-41cb-8898-a63501db2c82" providerId="ADAL" clId="{6739E7F4-8AF1-4AF6-BDEC-8AABEC8379CD}" dt="2023-09-26T10:52:45.258" v="2"/>
        <pc:sldMkLst>
          <pc:docMk/>
          <pc:sldMk cId="2242480406" sldId="300"/>
        </pc:sldMkLst>
      </pc:sldChg>
      <pc:sldChg chg="ord">
        <pc:chgData name="Atkinson, Amanda" userId="7fbe5038-0dc6-41cb-8898-a63501db2c82" providerId="ADAL" clId="{6739E7F4-8AF1-4AF6-BDEC-8AABEC8379CD}" dt="2023-09-26T10:53:09.205" v="22"/>
        <pc:sldMkLst>
          <pc:docMk/>
          <pc:sldMk cId="1533068402" sldId="325"/>
        </pc:sldMkLst>
      </pc:sldChg>
      <pc:sldChg chg="delSp modSp mod ord">
        <pc:chgData name="Atkinson, Amanda" userId="7fbe5038-0dc6-41cb-8898-a63501db2c82" providerId="ADAL" clId="{6739E7F4-8AF1-4AF6-BDEC-8AABEC8379CD}" dt="2023-09-26T10:52:59.394" v="14" actId="1076"/>
        <pc:sldMkLst>
          <pc:docMk/>
          <pc:sldMk cId="1836078445" sldId="334"/>
        </pc:sldMkLst>
        <pc:picChg chg="mod">
          <ac:chgData name="Atkinson, Amanda" userId="7fbe5038-0dc6-41cb-8898-a63501db2c82" providerId="ADAL" clId="{6739E7F4-8AF1-4AF6-BDEC-8AABEC8379CD}" dt="2023-09-26T10:52:56.687" v="12" actId="1076"/>
          <ac:picMkLst>
            <pc:docMk/>
            <pc:sldMk cId="1836078445" sldId="334"/>
            <ac:picMk id="2" creationId="{90F38E06-1BE5-40DA-8E09-26552045681F}"/>
          </ac:picMkLst>
        </pc:picChg>
        <pc:picChg chg="mod">
          <ac:chgData name="Atkinson, Amanda" userId="7fbe5038-0dc6-41cb-8898-a63501db2c82" providerId="ADAL" clId="{6739E7F4-8AF1-4AF6-BDEC-8AABEC8379CD}" dt="2023-09-26T10:52:53.800" v="10" actId="1076"/>
          <ac:picMkLst>
            <pc:docMk/>
            <pc:sldMk cId="1836078445" sldId="334"/>
            <ac:picMk id="6" creationId="{774611A5-BFCA-4E2E-92D5-C9DC3F5C6BB8}"/>
          </ac:picMkLst>
        </pc:picChg>
        <pc:picChg chg="mod">
          <ac:chgData name="Atkinson, Amanda" userId="7fbe5038-0dc6-41cb-8898-a63501db2c82" providerId="ADAL" clId="{6739E7F4-8AF1-4AF6-BDEC-8AABEC8379CD}" dt="2023-09-26T10:52:59.394" v="14" actId="1076"/>
          <ac:picMkLst>
            <pc:docMk/>
            <pc:sldMk cId="1836078445" sldId="334"/>
            <ac:picMk id="7" creationId="{A14F1821-1C02-4EFE-B6B3-8128B48BD692}"/>
          </ac:picMkLst>
        </pc:picChg>
        <pc:picChg chg="del">
          <ac:chgData name="Atkinson, Amanda" userId="7fbe5038-0dc6-41cb-8898-a63501db2c82" providerId="ADAL" clId="{6739E7F4-8AF1-4AF6-BDEC-8AABEC8379CD}" dt="2023-09-26T10:52:49.606" v="6" actId="478"/>
          <ac:picMkLst>
            <pc:docMk/>
            <pc:sldMk cId="1836078445" sldId="334"/>
            <ac:picMk id="8" creationId="{00000000-0000-0000-0000-000000000000}"/>
          </ac:picMkLst>
        </pc:picChg>
        <pc:picChg chg="del">
          <ac:chgData name="Atkinson, Amanda" userId="7fbe5038-0dc6-41cb-8898-a63501db2c82" providerId="ADAL" clId="{6739E7F4-8AF1-4AF6-BDEC-8AABEC8379CD}" dt="2023-09-26T10:52:48.780" v="5" actId="478"/>
          <ac:picMkLst>
            <pc:docMk/>
            <pc:sldMk cId="1836078445" sldId="334"/>
            <ac:picMk id="10" creationId="{3270FD58-9AD9-48B5-A08A-1127B4194002}"/>
          </ac:picMkLst>
        </pc:picChg>
      </pc:sldChg>
      <pc:sldChg chg="ord">
        <pc:chgData name="Atkinson, Amanda" userId="7fbe5038-0dc6-41cb-8898-a63501db2c82" providerId="ADAL" clId="{6739E7F4-8AF1-4AF6-BDEC-8AABEC8379CD}" dt="2023-09-26T10:53:19.195" v="29"/>
        <pc:sldMkLst>
          <pc:docMk/>
          <pc:sldMk cId="3195545321" sldId="336"/>
        </pc:sldMkLst>
      </pc:sldChg>
      <pc:sldChg chg="ord">
        <pc:chgData name="Atkinson, Amanda" userId="7fbe5038-0dc6-41cb-8898-a63501db2c82" providerId="ADAL" clId="{6739E7F4-8AF1-4AF6-BDEC-8AABEC8379CD}" dt="2023-09-26T10:53:31.830" v="33"/>
        <pc:sldMkLst>
          <pc:docMk/>
          <pc:sldMk cId="2709465541" sldId="339"/>
        </pc:sldMkLst>
      </pc:sldChg>
      <pc:sldChg chg="del">
        <pc:chgData name="Atkinson, Amanda" userId="7fbe5038-0dc6-41cb-8898-a63501db2c82" providerId="ADAL" clId="{6739E7F4-8AF1-4AF6-BDEC-8AABEC8379CD}" dt="2023-09-26T10:52:40.814" v="0" actId="47"/>
        <pc:sldMkLst>
          <pc:docMk/>
          <pc:sldMk cId="3422983869" sldId="340"/>
        </pc:sldMkLst>
      </pc:sldChg>
      <pc:sldChg chg="ord">
        <pc:chgData name="Atkinson, Amanda" userId="7fbe5038-0dc6-41cb-8898-a63501db2c82" providerId="ADAL" clId="{6739E7F4-8AF1-4AF6-BDEC-8AABEC8379CD}" dt="2023-09-26T10:53:07.536" v="20"/>
        <pc:sldMkLst>
          <pc:docMk/>
          <pc:sldMk cId="1956528420" sldId="341"/>
        </pc:sldMkLst>
      </pc:sldChg>
      <pc:sldChg chg="del">
        <pc:chgData name="Atkinson, Amanda" userId="7fbe5038-0dc6-41cb-8898-a63501db2c82" providerId="ADAL" clId="{6739E7F4-8AF1-4AF6-BDEC-8AABEC8379CD}" dt="2023-09-26T10:53:15.737" v="25" actId="2696"/>
        <pc:sldMkLst>
          <pc:docMk/>
          <pc:sldMk cId="1110055589" sldId="343"/>
        </pc:sldMkLst>
      </pc:sldChg>
    </pc:docChg>
  </pc:docChgLst>
  <pc:docChgLst>
    <pc:chgData name="Meadows, Beth" userId="S::phibmead@ljmu.ac.uk::8414dd83-5145-4a28-82cd-f28ecc948e09" providerId="AD" clId="Web-{EB5EFB0A-F4EB-4020-838A-C982B1F159C1}"/>
    <pc:docChg chg="addSld delSld modSld">
      <pc:chgData name="Meadows, Beth" userId="S::phibmead@ljmu.ac.uk::8414dd83-5145-4a28-82cd-f28ecc948e09" providerId="AD" clId="Web-{EB5EFB0A-F4EB-4020-838A-C982B1F159C1}" dt="2021-07-13T15:44:26.125" v="711"/>
      <pc:docMkLst>
        <pc:docMk/>
      </pc:docMkLst>
      <pc:sldChg chg="addSp delSp modSp">
        <pc:chgData name="Meadows, Beth" userId="S::phibmead@ljmu.ac.uk::8414dd83-5145-4a28-82cd-f28ecc948e09" providerId="AD" clId="Web-{EB5EFB0A-F4EB-4020-838A-C982B1F159C1}" dt="2021-07-13T15:09:06.957" v="10" actId="1076"/>
        <pc:sldMkLst>
          <pc:docMk/>
          <pc:sldMk cId="109857222" sldId="256"/>
        </pc:sldMkLst>
        <pc:spChg chg="del mod">
          <ac:chgData name="Meadows, Beth" userId="S::phibmead@ljmu.ac.uk::8414dd83-5145-4a28-82cd-f28ecc948e09" providerId="AD" clId="Web-{EB5EFB0A-F4EB-4020-838A-C982B1F159C1}" dt="2021-07-13T15:08:38.628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Meadows, Beth" userId="S::phibmead@ljmu.ac.uk::8414dd83-5145-4a28-82cd-f28ecc948e09" providerId="AD" clId="Web-{EB5EFB0A-F4EB-4020-838A-C982B1F159C1}" dt="2021-07-13T15:08:36.847" v="1"/>
          <ac:spMkLst>
            <pc:docMk/>
            <pc:sldMk cId="109857222" sldId="256"/>
            <ac:spMk id="3" creationId="{00000000-0000-0000-0000-000000000000}"/>
          </ac:spMkLst>
        </pc:spChg>
        <pc:picChg chg="add mod">
          <ac:chgData name="Meadows, Beth" userId="S::phibmead@ljmu.ac.uk::8414dd83-5145-4a28-82cd-f28ecc948e09" providerId="AD" clId="Web-{EB5EFB0A-F4EB-4020-838A-C982B1F159C1}" dt="2021-07-13T15:08:52.519" v="6" actId="1076"/>
          <ac:picMkLst>
            <pc:docMk/>
            <pc:sldMk cId="109857222" sldId="256"/>
            <ac:picMk id="4" creationId="{AC5D9FD2-9FDA-4030-A209-FD3119D6A4F0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09:06.957" v="10" actId="1076"/>
          <ac:picMkLst>
            <pc:docMk/>
            <pc:sldMk cId="109857222" sldId="256"/>
            <ac:picMk id="5" creationId="{21DA2CED-D964-4462-A9A7-79D336192016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09:36.333" v="17" actId="1076"/>
        <pc:sldMkLst>
          <pc:docMk/>
          <pc:sldMk cId="2934963206" sldId="257"/>
        </pc:sldMkLst>
        <pc:picChg chg="add mod">
          <ac:chgData name="Meadows, Beth" userId="S::phibmead@ljmu.ac.uk::8414dd83-5145-4a28-82cd-f28ecc948e09" providerId="AD" clId="Web-{EB5EFB0A-F4EB-4020-838A-C982B1F159C1}" dt="2021-07-13T15:09:26.098" v="14" actId="1076"/>
          <ac:picMkLst>
            <pc:docMk/>
            <pc:sldMk cId="2934963206" sldId="257"/>
            <ac:picMk id="2" creationId="{89672CE8-93A7-49C1-9F2D-A7B19EEA375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09:36.333" v="17" actId="1076"/>
          <ac:picMkLst>
            <pc:docMk/>
            <pc:sldMk cId="2934963206" sldId="257"/>
            <ac:picMk id="3" creationId="{83825D2A-0D89-4210-B905-F5D2D6EF51AE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09:49.302" v="21" actId="1076"/>
        <pc:sldMkLst>
          <pc:docMk/>
          <pc:sldMk cId="1416391745" sldId="258"/>
        </pc:sldMkLst>
        <pc:picChg chg="add mod">
          <ac:chgData name="Meadows, Beth" userId="S::phibmead@ljmu.ac.uk::8414dd83-5145-4a28-82cd-f28ecc948e09" providerId="AD" clId="Web-{EB5EFB0A-F4EB-4020-838A-C982B1F159C1}" dt="2021-07-13T15:09:49.302" v="21" actId="1076"/>
          <ac:picMkLst>
            <pc:docMk/>
            <pc:sldMk cId="1416391745" sldId="258"/>
            <ac:picMk id="2" creationId="{11F5CCF9-9F80-4A58-8BC5-A56FCF049661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0:17.584" v="32" actId="14100"/>
        <pc:sldMkLst>
          <pc:docMk/>
          <pc:sldMk cId="369201071" sldId="259"/>
        </pc:sldMkLst>
        <pc:picChg chg="add mod">
          <ac:chgData name="Meadows, Beth" userId="S::phibmead@ljmu.ac.uk::8414dd83-5145-4a28-82cd-f28ecc948e09" providerId="AD" clId="Web-{EB5EFB0A-F4EB-4020-838A-C982B1F159C1}" dt="2021-07-13T15:10:07.208" v="28" actId="1076"/>
          <ac:picMkLst>
            <pc:docMk/>
            <pc:sldMk cId="369201071" sldId="259"/>
            <ac:picMk id="2" creationId="{7D92FC5E-DA38-4FEB-9CEA-391F72D34171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0:17.584" v="32" actId="14100"/>
          <ac:picMkLst>
            <pc:docMk/>
            <pc:sldMk cId="369201071" sldId="259"/>
            <ac:picMk id="3" creationId="{703DEBBA-4AC5-4034-8175-EDD89A274304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0:42.365" v="41" actId="1076"/>
        <pc:sldMkLst>
          <pc:docMk/>
          <pc:sldMk cId="666329593" sldId="260"/>
        </pc:sldMkLst>
        <pc:picChg chg="add mod">
          <ac:chgData name="Meadows, Beth" userId="S::phibmead@ljmu.ac.uk::8414dd83-5145-4a28-82cd-f28ecc948e09" providerId="AD" clId="Web-{EB5EFB0A-F4EB-4020-838A-C982B1F159C1}" dt="2021-07-13T15:10:30.553" v="36" actId="1076"/>
          <ac:picMkLst>
            <pc:docMk/>
            <pc:sldMk cId="666329593" sldId="260"/>
            <ac:picMk id="2" creationId="{610FA6C7-94C1-42B0-8DA0-2A2DC778F45F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0:42.365" v="41" actId="1076"/>
          <ac:picMkLst>
            <pc:docMk/>
            <pc:sldMk cId="666329593" sldId="260"/>
            <ac:picMk id="3" creationId="{C6C966FD-828C-4628-8C7E-648D9D082311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1:05.647" v="49" actId="14100"/>
        <pc:sldMkLst>
          <pc:docMk/>
          <pc:sldMk cId="1480418214" sldId="261"/>
        </pc:sldMkLst>
        <pc:picChg chg="add mod">
          <ac:chgData name="Meadows, Beth" userId="S::phibmead@ljmu.ac.uk::8414dd83-5145-4a28-82cd-f28ecc948e09" providerId="AD" clId="Web-{EB5EFB0A-F4EB-4020-838A-C982B1F159C1}" dt="2021-07-13T15:10:55.834" v="45" actId="1076"/>
          <ac:picMkLst>
            <pc:docMk/>
            <pc:sldMk cId="1480418214" sldId="261"/>
            <ac:picMk id="2" creationId="{F3DC46C6-B4EC-4EE9-8084-294D6830994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1:05.647" v="49" actId="14100"/>
          <ac:picMkLst>
            <pc:docMk/>
            <pc:sldMk cId="1480418214" sldId="261"/>
            <ac:picMk id="3" creationId="{BD016764-D869-49E1-93E3-9EE79730F69F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1:27.632" v="58" actId="1076"/>
        <pc:sldMkLst>
          <pc:docMk/>
          <pc:sldMk cId="3344582768" sldId="262"/>
        </pc:sldMkLst>
        <pc:picChg chg="add mod">
          <ac:chgData name="Meadows, Beth" userId="S::phibmead@ljmu.ac.uk::8414dd83-5145-4a28-82cd-f28ecc948e09" providerId="AD" clId="Web-{EB5EFB0A-F4EB-4020-838A-C982B1F159C1}" dt="2021-07-13T15:11:17.616" v="53" actId="1076"/>
          <ac:picMkLst>
            <pc:docMk/>
            <pc:sldMk cId="3344582768" sldId="262"/>
            <ac:picMk id="2" creationId="{9287AA94-4889-42DA-BB6F-EEBFD344184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1:27.632" v="58" actId="1076"/>
          <ac:picMkLst>
            <pc:docMk/>
            <pc:sldMk cId="3344582768" sldId="262"/>
            <ac:picMk id="3" creationId="{E56EBD81-B0FF-48F8-9147-546AEF2CAE9F}"/>
          </ac:picMkLst>
        </pc:picChg>
      </pc:sldChg>
      <pc:sldChg chg="addSp delSp modSp new">
        <pc:chgData name="Meadows, Beth" userId="S::phibmead@ljmu.ac.uk::8414dd83-5145-4a28-82cd-f28ecc948e09" providerId="AD" clId="Web-{EB5EFB0A-F4EB-4020-838A-C982B1F159C1}" dt="2021-07-13T15:12:17.165" v="90" actId="1076"/>
        <pc:sldMkLst>
          <pc:docMk/>
          <pc:sldMk cId="1472049260" sldId="263"/>
        </pc:sldMkLst>
        <pc:spChg chg="add del mod">
          <ac:chgData name="Meadows, Beth" userId="S::phibmead@ljmu.ac.uk::8414dd83-5145-4a28-82cd-f28ecc948e09" providerId="AD" clId="Web-{EB5EFB0A-F4EB-4020-838A-C982B1F159C1}" dt="2021-07-13T15:11:46.336" v="75"/>
          <ac:spMkLst>
            <pc:docMk/>
            <pc:sldMk cId="1472049260" sldId="263"/>
            <ac:spMk id="8" creationId="{EC54F55B-EF8A-4F15-A303-0C2655A34B24}"/>
          </ac:spMkLst>
        </pc:spChg>
        <pc:picChg chg="add del mod">
          <ac:chgData name="Meadows, Beth" userId="S::phibmead@ljmu.ac.uk::8414dd83-5145-4a28-82cd-f28ecc948e09" providerId="AD" clId="Web-{EB5EFB0A-F4EB-4020-838A-C982B1F159C1}" dt="2021-07-13T15:11:46.336" v="81"/>
          <ac:picMkLst>
            <pc:docMk/>
            <pc:sldMk cId="1472049260" sldId="263"/>
            <ac:picMk id="2" creationId="{2AA49E3E-7809-46C9-AA23-9B883E98C53C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11:46.336" v="80"/>
          <ac:picMkLst>
            <pc:docMk/>
            <pc:sldMk cId="1472049260" sldId="263"/>
            <ac:picMk id="3" creationId="{DA9E2BD0-BD4B-4A0B-9B82-2D5C813C70D3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11:46.336" v="79"/>
          <ac:picMkLst>
            <pc:docMk/>
            <pc:sldMk cId="1472049260" sldId="263"/>
            <ac:picMk id="4" creationId="{9D37C673-C2A1-4E5A-B3D1-6CE0641D7B93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11:46.336" v="78"/>
          <ac:picMkLst>
            <pc:docMk/>
            <pc:sldMk cId="1472049260" sldId="263"/>
            <ac:picMk id="5" creationId="{97AC4366-DB54-4A63-A38D-8A413F0E46C5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11:46.336" v="77"/>
          <ac:picMkLst>
            <pc:docMk/>
            <pc:sldMk cId="1472049260" sldId="263"/>
            <ac:picMk id="6" creationId="{B07D04DD-5A8D-44CE-B4A9-9ADDEF014A72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11:46.336" v="76"/>
          <ac:picMkLst>
            <pc:docMk/>
            <pc:sldMk cId="1472049260" sldId="263"/>
            <ac:picMk id="7" creationId="{489C4204-4D6A-4AF1-953B-0D66EAB8B45E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2:04.367" v="87" actId="1076"/>
          <ac:picMkLst>
            <pc:docMk/>
            <pc:sldMk cId="1472049260" sldId="263"/>
            <ac:picMk id="9" creationId="{B27602FF-5AC9-488E-8E6D-C59168C95B2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2:17.165" v="90" actId="1076"/>
          <ac:picMkLst>
            <pc:docMk/>
            <pc:sldMk cId="1472049260" sldId="263"/>
            <ac:picMk id="10" creationId="{E10F6D9F-9B33-4D49-877D-F7D315297A07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2:43.603" v="100" actId="1076"/>
        <pc:sldMkLst>
          <pc:docMk/>
          <pc:sldMk cId="3421159265" sldId="264"/>
        </pc:sldMkLst>
        <pc:picChg chg="add mod">
          <ac:chgData name="Meadows, Beth" userId="S::phibmead@ljmu.ac.uk::8414dd83-5145-4a28-82cd-f28ecc948e09" providerId="AD" clId="Web-{EB5EFB0A-F4EB-4020-838A-C982B1F159C1}" dt="2021-07-13T15:12:36.915" v="97" actId="1076"/>
          <ac:picMkLst>
            <pc:docMk/>
            <pc:sldMk cId="3421159265" sldId="264"/>
            <ac:picMk id="2" creationId="{53895EB3-F5A5-423B-8BA9-31AEE73DB46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2:43.603" v="100" actId="1076"/>
          <ac:picMkLst>
            <pc:docMk/>
            <pc:sldMk cId="3421159265" sldId="264"/>
            <ac:picMk id="3" creationId="{03875296-6377-4B76-9EAC-DB1304B66620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3:06.166" v="109" actId="1076"/>
        <pc:sldMkLst>
          <pc:docMk/>
          <pc:sldMk cId="1285048968" sldId="265"/>
        </pc:sldMkLst>
        <pc:picChg chg="add mod">
          <ac:chgData name="Meadows, Beth" userId="S::phibmead@ljmu.ac.uk::8414dd83-5145-4a28-82cd-f28ecc948e09" providerId="AD" clId="Web-{EB5EFB0A-F4EB-4020-838A-C982B1F159C1}" dt="2021-07-13T15:13:04.010" v="108" actId="1076"/>
          <ac:picMkLst>
            <pc:docMk/>
            <pc:sldMk cId="1285048968" sldId="265"/>
            <ac:picMk id="2" creationId="{E869F7FA-1C66-4674-BF0C-DB1E4A643A7B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3:06.166" v="109" actId="1076"/>
          <ac:picMkLst>
            <pc:docMk/>
            <pc:sldMk cId="1285048968" sldId="265"/>
            <ac:picMk id="3" creationId="{09F2F7B2-5063-4101-8D5F-0FBCDEEFC9E5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3:37.213" v="122" actId="1076"/>
        <pc:sldMkLst>
          <pc:docMk/>
          <pc:sldMk cId="2312385621" sldId="266"/>
        </pc:sldMkLst>
        <pc:picChg chg="add mod">
          <ac:chgData name="Meadows, Beth" userId="S::phibmead@ljmu.ac.uk::8414dd83-5145-4a28-82cd-f28ecc948e09" providerId="AD" clId="Web-{EB5EFB0A-F4EB-4020-838A-C982B1F159C1}" dt="2021-07-13T15:13:24.260" v="115" actId="1076"/>
          <ac:picMkLst>
            <pc:docMk/>
            <pc:sldMk cId="2312385621" sldId="266"/>
            <ac:picMk id="2" creationId="{2BECCFF5-2D53-4DE7-BF55-8C3B99BEAFE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3:37.213" v="122" actId="1076"/>
          <ac:picMkLst>
            <pc:docMk/>
            <pc:sldMk cId="2312385621" sldId="266"/>
            <ac:picMk id="3" creationId="{8E0A71CB-3CDB-4C10-93F2-35C000A7DB8E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4:01.027" v="131" actId="1076"/>
        <pc:sldMkLst>
          <pc:docMk/>
          <pc:sldMk cId="1177646791" sldId="267"/>
        </pc:sldMkLst>
        <pc:picChg chg="add mod">
          <ac:chgData name="Meadows, Beth" userId="S::phibmead@ljmu.ac.uk::8414dd83-5145-4a28-82cd-f28ecc948e09" providerId="AD" clId="Web-{EB5EFB0A-F4EB-4020-838A-C982B1F159C1}" dt="2021-07-13T15:13:59.448" v="130" actId="1076"/>
          <ac:picMkLst>
            <pc:docMk/>
            <pc:sldMk cId="1177646791" sldId="267"/>
            <ac:picMk id="2" creationId="{25B0D6E4-EC3E-472D-9756-86D62D13AB3B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4:01.027" v="131" actId="1076"/>
          <ac:picMkLst>
            <pc:docMk/>
            <pc:sldMk cId="1177646791" sldId="267"/>
            <ac:picMk id="3" creationId="{9C08BA9A-A016-4E6F-8F0A-8AD71739636E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4:22.121" v="138" actId="1076"/>
        <pc:sldMkLst>
          <pc:docMk/>
          <pc:sldMk cId="286726610" sldId="268"/>
        </pc:sldMkLst>
        <pc:picChg chg="add mod">
          <ac:chgData name="Meadows, Beth" userId="S::phibmead@ljmu.ac.uk::8414dd83-5145-4a28-82cd-f28ecc948e09" providerId="AD" clId="Web-{EB5EFB0A-F4EB-4020-838A-C982B1F159C1}" dt="2021-07-13T15:14:13.402" v="135" actId="1076"/>
          <ac:picMkLst>
            <pc:docMk/>
            <pc:sldMk cId="286726610" sldId="268"/>
            <ac:picMk id="2" creationId="{EF210A42-628F-495E-B898-5285FAC4224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4:22.121" v="138" actId="1076"/>
          <ac:picMkLst>
            <pc:docMk/>
            <pc:sldMk cId="286726610" sldId="268"/>
            <ac:picMk id="3" creationId="{71A4F71E-9104-4C52-BF46-DC714ECF13E5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4:34.434" v="142" actId="1076"/>
        <pc:sldMkLst>
          <pc:docMk/>
          <pc:sldMk cId="1278595104" sldId="269"/>
        </pc:sldMkLst>
        <pc:picChg chg="add mod">
          <ac:chgData name="Meadows, Beth" userId="S::phibmead@ljmu.ac.uk::8414dd83-5145-4a28-82cd-f28ecc948e09" providerId="AD" clId="Web-{EB5EFB0A-F4EB-4020-838A-C982B1F159C1}" dt="2021-07-13T15:14:34.434" v="142" actId="1076"/>
          <ac:picMkLst>
            <pc:docMk/>
            <pc:sldMk cId="1278595104" sldId="269"/>
            <ac:picMk id="2" creationId="{A42E2894-4E60-4EDF-9FD3-678949CC0A3B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16:02.701" v="175" actId="1076"/>
        <pc:sldMkLst>
          <pc:docMk/>
          <pc:sldMk cId="1849338390" sldId="270"/>
        </pc:sldMkLst>
        <pc:picChg chg="add mod">
          <ac:chgData name="Meadows, Beth" userId="S::phibmead@ljmu.ac.uk::8414dd83-5145-4a28-82cd-f28ecc948e09" providerId="AD" clId="Web-{EB5EFB0A-F4EB-4020-838A-C982B1F159C1}" dt="2021-07-13T15:15:58.108" v="171" actId="1076"/>
          <ac:picMkLst>
            <pc:docMk/>
            <pc:sldMk cId="1849338390" sldId="270"/>
            <ac:picMk id="2" creationId="{075F2A41-5288-4DCC-83E5-6737CE2DCA0F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6:02.701" v="175" actId="1076"/>
          <ac:picMkLst>
            <pc:docMk/>
            <pc:sldMk cId="1849338390" sldId="270"/>
            <ac:picMk id="3" creationId="{7E41979D-0D9B-40D5-A28B-56B452DC4C8E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4:47.611" v="359" actId="14100"/>
        <pc:sldMkLst>
          <pc:docMk/>
          <pc:sldMk cId="1203371522" sldId="271"/>
        </pc:sldMkLst>
        <pc:picChg chg="add mod">
          <ac:chgData name="Meadows, Beth" userId="S::phibmead@ljmu.ac.uk::8414dd83-5145-4a28-82cd-f28ecc948e09" providerId="AD" clId="Web-{EB5EFB0A-F4EB-4020-838A-C982B1F159C1}" dt="2021-07-13T15:24:35.423" v="355" actId="1076"/>
          <ac:picMkLst>
            <pc:docMk/>
            <pc:sldMk cId="1203371522" sldId="271"/>
            <ac:picMk id="2" creationId="{ABAEF634-C59F-4940-81BC-8804A934A4A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4:47.611" v="359" actId="14100"/>
          <ac:picMkLst>
            <pc:docMk/>
            <pc:sldMk cId="1203371522" sldId="271"/>
            <ac:picMk id="3" creationId="{96E74B26-56E9-4F4E-979F-82A3E3E24804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6:27.265" v="185" actId="1076"/>
        <pc:sldMkLst>
          <pc:docMk/>
          <pc:sldMk cId="3586842684" sldId="272"/>
        </pc:sldMkLst>
        <pc:picChg chg="add mod">
          <ac:chgData name="Meadows, Beth" userId="S::phibmead@ljmu.ac.uk::8414dd83-5145-4a28-82cd-f28ecc948e09" providerId="AD" clId="Web-{EB5EFB0A-F4EB-4020-838A-C982B1F159C1}" dt="2021-07-13T15:16:16.983" v="182" actId="1076"/>
          <ac:picMkLst>
            <pc:docMk/>
            <pc:sldMk cId="3586842684" sldId="272"/>
            <ac:picMk id="2" creationId="{951CF9D4-C544-4628-AD55-0236C574C0A0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6:27.265" v="185" actId="1076"/>
          <ac:picMkLst>
            <pc:docMk/>
            <pc:sldMk cId="3586842684" sldId="272"/>
            <ac:picMk id="3" creationId="{7E67D2F6-410E-40F4-A094-C638AFAE1EB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6:53.140" v="193" actId="1076"/>
        <pc:sldMkLst>
          <pc:docMk/>
          <pc:sldMk cId="2771319132" sldId="273"/>
        </pc:sldMkLst>
        <pc:picChg chg="add mod">
          <ac:chgData name="Meadows, Beth" userId="S::phibmead@ljmu.ac.uk::8414dd83-5145-4a28-82cd-f28ecc948e09" providerId="AD" clId="Web-{EB5EFB0A-F4EB-4020-838A-C982B1F159C1}" dt="2021-07-13T15:16:41.609" v="189" actId="1076"/>
          <ac:picMkLst>
            <pc:docMk/>
            <pc:sldMk cId="2771319132" sldId="273"/>
            <ac:picMk id="2" creationId="{57B48255-4B7E-4FB9-A3A6-19A129E30643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6:53.140" v="193" actId="1076"/>
          <ac:picMkLst>
            <pc:docMk/>
            <pc:sldMk cId="2771319132" sldId="273"/>
            <ac:picMk id="3" creationId="{CE440CA1-1D1D-4101-8A17-FC5B7D54F5F3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7:17.672" v="205" actId="1076"/>
        <pc:sldMkLst>
          <pc:docMk/>
          <pc:sldMk cId="4193629382" sldId="274"/>
        </pc:sldMkLst>
        <pc:picChg chg="add mod">
          <ac:chgData name="Meadows, Beth" userId="S::phibmead@ljmu.ac.uk::8414dd83-5145-4a28-82cd-f28ecc948e09" providerId="AD" clId="Web-{EB5EFB0A-F4EB-4020-838A-C982B1F159C1}" dt="2021-07-13T15:17:17.672" v="205" actId="1076"/>
          <ac:picMkLst>
            <pc:docMk/>
            <pc:sldMk cId="4193629382" sldId="274"/>
            <ac:picMk id="2" creationId="{109515B1-78AF-46DA-BB23-258AEE3D4526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7:16.485" v="204" actId="1076"/>
          <ac:picMkLst>
            <pc:docMk/>
            <pc:sldMk cId="4193629382" sldId="274"/>
            <ac:picMk id="3" creationId="{FA14DEB9-1174-4227-BFEC-4DA8ED699E30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7:40.923" v="215" actId="14100"/>
        <pc:sldMkLst>
          <pc:docMk/>
          <pc:sldMk cId="3581999364" sldId="275"/>
        </pc:sldMkLst>
        <pc:picChg chg="add mod">
          <ac:chgData name="Meadows, Beth" userId="S::phibmead@ljmu.ac.uk::8414dd83-5145-4a28-82cd-f28ecc948e09" providerId="AD" clId="Web-{EB5EFB0A-F4EB-4020-838A-C982B1F159C1}" dt="2021-07-13T15:17:27.500" v="208" actId="1076"/>
          <ac:picMkLst>
            <pc:docMk/>
            <pc:sldMk cId="3581999364" sldId="275"/>
            <ac:picMk id="2" creationId="{A26913F5-C8C8-4772-B9F2-BA952DAF38C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7:40.923" v="215" actId="14100"/>
          <ac:picMkLst>
            <pc:docMk/>
            <pc:sldMk cId="3581999364" sldId="275"/>
            <ac:picMk id="3" creationId="{18BD5CCA-9A69-4D84-AD0F-3C04B17B51DE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8:10.455" v="223" actId="1076"/>
        <pc:sldMkLst>
          <pc:docMk/>
          <pc:sldMk cId="1350160728" sldId="276"/>
        </pc:sldMkLst>
        <pc:picChg chg="add mod">
          <ac:chgData name="Meadows, Beth" userId="S::phibmead@ljmu.ac.uk::8414dd83-5145-4a28-82cd-f28ecc948e09" providerId="AD" clId="Web-{EB5EFB0A-F4EB-4020-838A-C982B1F159C1}" dt="2021-07-13T15:18:10.455" v="223" actId="1076"/>
          <ac:picMkLst>
            <pc:docMk/>
            <pc:sldMk cId="1350160728" sldId="276"/>
            <ac:picMk id="2" creationId="{B8BA14E7-7600-436D-9165-7A30A10E151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8:08.767" v="222" actId="1076"/>
          <ac:picMkLst>
            <pc:docMk/>
            <pc:sldMk cId="1350160728" sldId="276"/>
            <ac:picMk id="3" creationId="{F0323347-2B5E-4E45-A9D8-4E2D5325D15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8:40.612" v="233" actId="1076"/>
        <pc:sldMkLst>
          <pc:docMk/>
          <pc:sldMk cId="1366770840" sldId="277"/>
        </pc:sldMkLst>
        <pc:picChg chg="add mod">
          <ac:chgData name="Meadows, Beth" userId="S::phibmead@ljmu.ac.uk::8414dd83-5145-4a28-82cd-f28ecc948e09" providerId="AD" clId="Web-{EB5EFB0A-F4EB-4020-838A-C982B1F159C1}" dt="2021-07-13T15:18:40.612" v="233" actId="1076"/>
          <ac:picMkLst>
            <pc:docMk/>
            <pc:sldMk cId="1366770840" sldId="277"/>
            <ac:picMk id="2" creationId="{048F1D3F-235A-44D5-AB1A-9B49F0ABF12A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8:54.315" v="239" actId="14100"/>
        <pc:sldMkLst>
          <pc:docMk/>
          <pc:sldMk cId="4136311924" sldId="278"/>
        </pc:sldMkLst>
        <pc:picChg chg="add mod">
          <ac:chgData name="Meadows, Beth" userId="S::phibmead@ljmu.ac.uk::8414dd83-5145-4a28-82cd-f28ecc948e09" providerId="AD" clId="Web-{EB5EFB0A-F4EB-4020-838A-C982B1F159C1}" dt="2021-07-13T15:18:35.346" v="230" actId="1076"/>
          <ac:picMkLst>
            <pc:docMk/>
            <pc:sldMk cId="4136311924" sldId="278"/>
            <ac:picMk id="2" creationId="{280B1A5A-4BAC-4EF8-B910-4BE38219FBB1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8:54.315" v="239" actId="14100"/>
          <ac:picMkLst>
            <pc:docMk/>
            <pc:sldMk cId="4136311924" sldId="278"/>
            <ac:picMk id="3" creationId="{EF9579C6-F4F4-4294-ABC3-F88D3C7AE29B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9:13.237" v="246" actId="1076"/>
        <pc:sldMkLst>
          <pc:docMk/>
          <pc:sldMk cId="4249773297" sldId="279"/>
        </pc:sldMkLst>
        <pc:picChg chg="add mod">
          <ac:chgData name="Meadows, Beth" userId="S::phibmead@ljmu.ac.uk::8414dd83-5145-4a28-82cd-f28ecc948e09" providerId="AD" clId="Web-{EB5EFB0A-F4EB-4020-838A-C982B1F159C1}" dt="2021-07-13T15:19:03.222" v="242" actId="1076"/>
          <ac:picMkLst>
            <pc:docMk/>
            <pc:sldMk cId="4249773297" sldId="279"/>
            <ac:picMk id="2" creationId="{DBD7CCC9-536F-409B-9FBA-A558FD8154A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9:13.237" v="246" actId="1076"/>
          <ac:picMkLst>
            <pc:docMk/>
            <pc:sldMk cId="4249773297" sldId="279"/>
            <ac:picMk id="3" creationId="{C0F3FD76-27FE-4D81-AC6E-53C29BF8C771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9:23.238" v="249" actId="1076"/>
        <pc:sldMkLst>
          <pc:docMk/>
          <pc:sldMk cId="2687202107" sldId="280"/>
        </pc:sldMkLst>
        <pc:picChg chg="add mod">
          <ac:chgData name="Meadows, Beth" userId="S::phibmead@ljmu.ac.uk::8414dd83-5145-4a28-82cd-f28ecc948e09" providerId="AD" clId="Web-{EB5EFB0A-F4EB-4020-838A-C982B1F159C1}" dt="2021-07-13T15:19:23.238" v="249" actId="1076"/>
          <ac:picMkLst>
            <pc:docMk/>
            <pc:sldMk cId="2687202107" sldId="280"/>
            <ac:picMk id="2" creationId="{D3CB4837-A27D-40AF-99E4-C45F66504D6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19:45.473" v="255" actId="1076"/>
        <pc:sldMkLst>
          <pc:docMk/>
          <pc:sldMk cId="3314635816" sldId="281"/>
        </pc:sldMkLst>
        <pc:picChg chg="add mod">
          <ac:chgData name="Meadows, Beth" userId="S::phibmead@ljmu.ac.uk::8414dd83-5145-4a28-82cd-f28ecc948e09" providerId="AD" clId="Web-{EB5EFB0A-F4EB-4020-838A-C982B1F159C1}" dt="2021-07-13T15:19:36.269" v="252" actId="1076"/>
          <ac:picMkLst>
            <pc:docMk/>
            <pc:sldMk cId="3314635816" sldId="281"/>
            <ac:picMk id="2" creationId="{90F38E06-1BE5-40DA-8E09-26552045681F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19:45.473" v="255" actId="1076"/>
          <ac:picMkLst>
            <pc:docMk/>
            <pc:sldMk cId="3314635816" sldId="281"/>
            <ac:picMk id="3" creationId="{DD924E43-2AB2-45D2-8E00-BCD84175B202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0:07.770" v="263" actId="1076"/>
        <pc:sldMkLst>
          <pc:docMk/>
          <pc:sldMk cId="2228532546" sldId="282"/>
        </pc:sldMkLst>
        <pc:picChg chg="add mod">
          <ac:chgData name="Meadows, Beth" userId="S::phibmead@ljmu.ac.uk::8414dd83-5145-4a28-82cd-f28ecc948e09" providerId="AD" clId="Web-{EB5EFB0A-F4EB-4020-838A-C982B1F159C1}" dt="2021-07-13T15:19:59.067" v="260" actId="1076"/>
          <ac:picMkLst>
            <pc:docMk/>
            <pc:sldMk cId="2228532546" sldId="282"/>
            <ac:picMk id="2" creationId="{8E8B7F6E-2D68-45EF-A2A3-65DC2C8E6FD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0:07.770" v="263" actId="1076"/>
          <ac:picMkLst>
            <pc:docMk/>
            <pc:sldMk cId="2228532546" sldId="282"/>
            <ac:picMk id="3" creationId="{774611A5-BFCA-4E2E-92D5-C9DC3F5C6BB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0:27.239" v="269" actId="1076"/>
        <pc:sldMkLst>
          <pc:docMk/>
          <pc:sldMk cId="2739603397" sldId="283"/>
        </pc:sldMkLst>
        <pc:picChg chg="add mod">
          <ac:chgData name="Meadows, Beth" userId="S::phibmead@ljmu.ac.uk::8414dd83-5145-4a28-82cd-f28ecc948e09" providerId="AD" clId="Web-{EB5EFB0A-F4EB-4020-838A-C982B1F159C1}" dt="2021-07-13T15:20:18.083" v="266" actId="1076"/>
          <ac:picMkLst>
            <pc:docMk/>
            <pc:sldMk cId="2739603397" sldId="283"/>
            <ac:picMk id="2" creationId="{FB0B88A0-1CCE-4A9D-BA26-DE4A7758111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0:27.239" v="269" actId="1076"/>
          <ac:picMkLst>
            <pc:docMk/>
            <pc:sldMk cId="2739603397" sldId="283"/>
            <ac:picMk id="3" creationId="{A35919B9-9C8F-46F1-ADB0-A038A40EFE9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0:47.380" v="276" actId="14100"/>
        <pc:sldMkLst>
          <pc:docMk/>
          <pc:sldMk cId="1313717041" sldId="284"/>
        </pc:sldMkLst>
        <pc:picChg chg="add mod">
          <ac:chgData name="Meadows, Beth" userId="S::phibmead@ljmu.ac.uk::8414dd83-5145-4a28-82cd-f28ecc948e09" providerId="AD" clId="Web-{EB5EFB0A-F4EB-4020-838A-C982B1F159C1}" dt="2021-07-13T15:20:36.411" v="272" actId="1076"/>
          <ac:picMkLst>
            <pc:docMk/>
            <pc:sldMk cId="1313717041" sldId="284"/>
            <ac:picMk id="2" creationId="{1EEBB392-DB4B-4888-A232-8CF83AEC1B27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0:47.380" v="276" actId="14100"/>
          <ac:picMkLst>
            <pc:docMk/>
            <pc:sldMk cId="1313717041" sldId="284"/>
            <ac:picMk id="3" creationId="{19BF634F-FD0E-4CA7-865A-704FCCA3B852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1:13.084" v="286" actId="1076"/>
        <pc:sldMkLst>
          <pc:docMk/>
          <pc:sldMk cId="1888753440" sldId="285"/>
        </pc:sldMkLst>
        <pc:picChg chg="add mod">
          <ac:chgData name="Meadows, Beth" userId="S::phibmead@ljmu.ac.uk::8414dd83-5145-4a28-82cd-f28ecc948e09" providerId="AD" clId="Web-{EB5EFB0A-F4EB-4020-838A-C982B1F159C1}" dt="2021-07-13T15:21:13.084" v="286" actId="1076"/>
          <ac:picMkLst>
            <pc:docMk/>
            <pc:sldMk cId="1888753440" sldId="285"/>
            <ac:picMk id="2" creationId="{A6D9E34D-A986-4234-A61C-E0506D22C673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1:11.850" v="285" actId="1076"/>
          <ac:picMkLst>
            <pc:docMk/>
            <pc:sldMk cId="1888753440" sldId="285"/>
            <ac:picMk id="3" creationId="{E2E064BE-A450-4A9F-95AA-F23D7B7DD836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1:36.100" v="294" actId="1076"/>
        <pc:sldMkLst>
          <pc:docMk/>
          <pc:sldMk cId="1226515542" sldId="286"/>
        </pc:sldMkLst>
        <pc:picChg chg="add mod">
          <ac:chgData name="Meadows, Beth" userId="S::phibmead@ljmu.ac.uk::8414dd83-5145-4a28-82cd-f28ecc948e09" providerId="AD" clId="Web-{EB5EFB0A-F4EB-4020-838A-C982B1F159C1}" dt="2021-07-13T15:21:36.100" v="294" actId="1076"/>
          <ac:picMkLst>
            <pc:docMk/>
            <pc:sldMk cId="1226515542" sldId="286"/>
            <ac:picMk id="2" creationId="{62614AB8-1A79-4CE8-B3F9-BB95194D7D90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1:33.288" v="292" actId="1076"/>
          <ac:picMkLst>
            <pc:docMk/>
            <pc:sldMk cId="1226515542" sldId="286"/>
            <ac:picMk id="3" creationId="{ED557844-F996-4F1D-BBA1-F49E69629B77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2:00.679" v="303" actId="1076"/>
        <pc:sldMkLst>
          <pc:docMk/>
          <pc:sldMk cId="1322577117" sldId="287"/>
        </pc:sldMkLst>
        <pc:picChg chg="add mod">
          <ac:chgData name="Meadows, Beth" userId="S::phibmead@ljmu.ac.uk::8414dd83-5145-4a28-82cd-f28ecc948e09" providerId="AD" clId="Web-{EB5EFB0A-F4EB-4020-838A-C982B1F159C1}" dt="2021-07-13T15:21:55.913" v="301" actId="14100"/>
          <ac:picMkLst>
            <pc:docMk/>
            <pc:sldMk cId="1322577117" sldId="287"/>
            <ac:picMk id="2" creationId="{7D2740BC-FBEF-40EB-8F8A-92B263229466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2:00.679" v="303" actId="1076"/>
          <ac:picMkLst>
            <pc:docMk/>
            <pc:sldMk cId="1322577117" sldId="287"/>
            <ac:picMk id="3" creationId="{E0797B55-8E8A-4A6E-ACB6-C5FC871D0ACB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2:23.617" v="309" actId="1076"/>
        <pc:sldMkLst>
          <pc:docMk/>
          <pc:sldMk cId="4026788645" sldId="288"/>
        </pc:sldMkLst>
        <pc:picChg chg="add mod">
          <ac:chgData name="Meadows, Beth" userId="S::phibmead@ljmu.ac.uk::8414dd83-5145-4a28-82cd-f28ecc948e09" providerId="AD" clId="Web-{EB5EFB0A-F4EB-4020-838A-C982B1F159C1}" dt="2021-07-13T15:22:10.758" v="306" actId="1076"/>
          <ac:picMkLst>
            <pc:docMk/>
            <pc:sldMk cId="4026788645" sldId="288"/>
            <ac:picMk id="2" creationId="{7754624E-839C-4C65-B859-7316DEB91E8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2:23.617" v="309" actId="1076"/>
          <ac:picMkLst>
            <pc:docMk/>
            <pc:sldMk cId="4026788645" sldId="288"/>
            <ac:picMk id="3" creationId="{3722455D-FF49-4EFD-9DA5-30DA6777FC82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2:46.618" v="316" actId="1076"/>
        <pc:sldMkLst>
          <pc:docMk/>
          <pc:sldMk cId="1454392979" sldId="289"/>
        </pc:sldMkLst>
        <pc:picChg chg="add mod">
          <ac:chgData name="Meadows, Beth" userId="S::phibmead@ljmu.ac.uk::8414dd83-5145-4a28-82cd-f28ecc948e09" providerId="AD" clId="Web-{EB5EFB0A-F4EB-4020-838A-C982B1F159C1}" dt="2021-07-13T15:22:34.727" v="312" actId="1076"/>
          <ac:picMkLst>
            <pc:docMk/>
            <pc:sldMk cId="1454392979" sldId="289"/>
            <ac:picMk id="2" creationId="{E759FAB2-59B6-40D9-8C9C-6AA51603227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2:46.618" v="316" actId="1076"/>
          <ac:picMkLst>
            <pc:docMk/>
            <pc:sldMk cId="1454392979" sldId="289"/>
            <ac:picMk id="3" creationId="{FCC470CB-7C76-4EEA-961A-FE8FBF6EF59F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3:05.962" v="322" actId="1076"/>
        <pc:sldMkLst>
          <pc:docMk/>
          <pc:sldMk cId="2069932399" sldId="290"/>
        </pc:sldMkLst>
        <pc:picChg chg="add mod">
          <ac:chgData name="Meadows, Beth" userId="S::phibmead@ljmu.ac.uk::8414dd83-5145-4a28-82cd-f28ecc948e09" providerId="AD" clId="Web-{EB5EFB0A-F4EB-4020-838A-C982B1F159C1}" dt="2021-07-13T15:22:56.821" v="319" actId="1076"/>
          <ac:picMkLst>
            <pc:docMk/>
            <pc:sldMk cId="2069932399" sldId="290"/>
            <ac:picMk id="2" creationId="{AB3D0320-2211-448A-9044-B95ED054C3E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3:05.962" v="322" actId="1076"/>
          <ac:picMkLst>
            <pc:docMk/>
            <pc:sldMk cId="2069932399" sldId="290"/>
            <ac:picMk id="3" creationId="{CCAE132A-B546-4FF8-B57C-B5460A02BAD3}"/>
          </ac:picMkLst>
        </pc:picChg>
      </pc:sldChg>
      <pc:sldChg chg="addSp delSp modSp add replId">
        <pc:chgData name="Meadows, Beth" userId="S::phibmead@ljmu.ac.uk::8414dd83-5145-4a28-82cd-f28ecc948e09" providerId="AD" clId="Web-{EB5EFB0A-F4EB-4020-838A-C982B1F159C1}" dt="2021-07-13T15:24:09.479" v="347" actId="1076"/>
        <pc:sldMkLst>
          <pc:docMk/>
          <pc:sldMk cId="1850607953" sldId="291"/>
        </pc:sldMkLst>
        <pc:picChg chg="add mod">
          <ac:chgData name="Meadows, Beth" userId="S::phibmead@ljmu.ac.uk::8414dd83-5145-4a28-82cd-f28ecc948e09" providerId="AD" clId="Web-{EB5EFB0A-F4EB-4020-838A-C982B1F159C1}" dt="2021-07-13T15:24:09.479" v="347" actId="1076"/>
          <ac:picMkLst>
            <pc:docMk/>
            <pc:sldMk cId="1850607953" sldId="291"/>
            <ac:picMk id="2" creationId="{90E5064A-400A-4DA9-B2C2-978275B6F9E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3:27.509" v="330" actId="1076"/>
          <ac:picMkLst>
            <pc:docMk/>
            <pc:sldMk cId="1850607953" sldId="291"/>
            <ac:picMk id="3" creationId="{D3429AD7-D8C7-4359-8C8A-0812AE14CB3C}"/>
          </ac:picMkLst>
        </pc:picChg>
        <pc:picChg chg="add del mod">
          <ac:chgData name="Meadows, Beth" userId="S::phibmead@ljmu.ac.uk::8414dd83-5145-4a28-82cd-f28ecc948e09" providerId="AD" clId="Web-{EB5EFB0A-F4EB-4020-838A-C982B1F159C1}" dt="2021-07-13T15:24:04.151" v="344"/>
          <ac:picMkLst>
            <pc:docMk/>
            <pc:sldMk cId="1850607953" sldId="291"/>
            <ac:picMk id="4" creationId="{01BF6CE3-82F7-46BC-88DF-FD5C6BC1B66D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4:20.964" v="352" actId="1076"/>
        <pc:sldMkLst>
          <pc:docMk/>
          <pc:sldMk cId="953768366" sldId="292"/>
        </pc:sldMkLst>
        <pc:picChg chg="add mod">
          <ac:chgData name="Meadows, Beth" userId="S::phibmead@ljmu.ac.uk::8414dd83-5145-4a28-82cd-f28ecc948e09" providerId="AD" clId="Web-{EB5EFB0A-F4EB-4020-838A-C982B1F159C1}" dt="2021-07-13T15:24:14.011" v="349" actId="14100"/>
          <ac:picMkLst>
            <pc:docMk/>
            <pc:sldMk cId="953768366" sldId="292"/>
            <ac:picMk id="2" creationId="{AD98A544-A0F1-49A4-9DD0-11470EFA5E7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4:20.964" v="352" actId="1076"/>
          <ac:picMkLst>
            <pc:docMk/>
            <pc:sldMk cId="953768366" sldId="292"/>
            <ac:picMk id="3" creationId="{E2300D9E-499C-4D65-A292-34090C99E4DE}"/>
          </ac:picMkLst>
        </pc:picChg>
      </pc:sldChg>
      <pc:sldChg chg="addSp delSp modSp new">
        <pc:chgData name="Meadows, Beth" userId="S::phibmead@ljmu.ac.uk::8414dd83-5145-4a28-82cd-f28ecc948e09" providerId="AD" clId="Web-{EB5EFB0A-F4EB-4020-838A-C982B1F159C1}" dt="2021-07-13T15:25:25.487" v="388" actId="1076"/>
        <pc:sldMkLst>
          <pc:docMk/>
          <pc:sldMk cId="2522878535" sldId="293"/>
        </pc:sldMkLst>
        <pc:picChg chg="add del mod">
          <ac:chgData name="Meadows, Beth" userId="S::phibmead@ljmu.ac.uk::8414dd83-5145-4a28-82cd-f28ecc948e09" providerId="AD" clId="Web-{EB5EFB0A-F4EB-4020-838A-C982B1F159C1}" dt="2021-07-13T15:24:56.674" v="362"/>
          <ac:picMkLst>
            <pc:docMk/>
            <pc:sldMk cId="2522878535" sldId="293"/>
            <ac:picMk id="2" creationId="{404664FC-D1F9-465D-A433-D440E86E70D0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5:17.518" v="385" actId="1076"/>
          <ac:picMkLst>
            <pc:docMk/>
            <pc:sldMk cId="2522878535" sldId="293"/>
            <ac:picMk id="3" creationId="{50C1853F-91BA-4D8B-813A-F6BE32D542E4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5:25.487" v="388" actId="1076"/>
          <ac:picMkLst>
            <pc:docMk/>
            <pc:sldMk cId="2522878535" sldId="293"/>
            <ac:picMk id="4" creationId="{F2D36BAF-82D9-4A1E-9C6D-80AE784010A0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5:48.832" v="396" actId="1076"/>
        <pc:sldMkLst>
          <pc:docMk/>
          <pc:sldMk cId="1085570483" sldId="294"/>
        </pc:sldMkLst>
        <pc:picChg chg="add mod">
          <ac:chgData name="Meadows, Beth" userId="S::phibmead@ljmu.ac.uk::8414dd83-5145-4a28-82cd-f28ecc948e09" providerId="AD" clId="Web-{EB5EFB0A-F4EB-4020-838A-C982B1F159C1}" dt="2021-07-13T15:25:38.675" v="393" actId="1076"/>
          <ac:picMkLst>
            <pc:docMk/>
            <pc:sldMk cId="1085570483" sldId="294"/>
            <ac:picMk id="2" creationId="{36FCE734-0ED8-45BD-87D4-A50858FE931C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5:48.832" v="396" actId="1076"/>
          <ac:picMkLst>
            <pc:docMk/>
            <pc:sldMk cId="1085570483" sldId="294"/>
            <ac:picMk id="3" creationId="{2547FE4F-62EB-462C-934D-2B5E63C23675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6:14.129" v="403" actId="1076"/>
        <pc:sldMkLst>
          <pc:docMk/>
          <pc:sldMk cId="1457476179" sldId="295"/>
        </pc:sldMkLst>
        <pc:picChg chg="add mod">
          <ac:chgData name="Meadows, Beth" userId="S::phibmead@ljmu.ac.uk::8414dd83-5145-4a28-82cd-f28ecc948e09" providerId="AD" clId="Web-{EB5EFB0A-F4EB-4020-838A-C982B1F159C1}" dt="2021-07-13T15:26:11.801" v="402" actId="1076"/>
          <ac:picMkLst>
            <pc:docMk/>
            <pc:sldMk cId="1457476179" sldId="295"/>
            <ac:picMk id="2" creationId="{11FA8664-D4BB-4443-A2B1-B293954FE5D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6:14.129" v="403" actId="1076"/>
          <ac:picMkLst>
            <pc:docMk/>
            <pc:sldMk cId="1457476179" sldId="295"/>
            <ac:picMk id="3" creationId="{EE003B84-C2BD-4626-9C9F-5CE5D49CBE22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7:23.834" v="413" actId="14100"/>
        <pc:sldMkLst>
          <pc:docMk/>
          <pc:sldMk cId="2127701129" sldId="296"/>
        </pc:sldMkLst>
        <pc:picChg chg="add mod">
          <ac:chgData name="Meadows, Beth" userId="S::phibmead@ljmu.ac.uk::8414dd83-5145-4a28-82cd-f28ecc948e09" providerId="AD" clId="Web-{EB5EFB0A-F4EB-4020-838A-C982B1F159C1}" dt="2021-07-13T15:27:17.396" v="410" actId="14100"/>
          <ac:picMkLst>
            <pc:docMk/>
            <pc:sldMk cId="2127701129" sldId="296"/>
            <ac:picMk id="2" creationId="{27172BA0-4667-4E48-89CD-B6C7F117ECCA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7:23.834" v="413" actId="14100"/>
          <ac:picMkLst>
            <pc:docMk/>
            <pc:sldMk cId="2127701129" sldId="296"/>
            <ac:picMk id="3" creationId="{3D5C62DE-6587-4327-BEB6-97EECDA15213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7:34.803" v="418" actId="1076"/>
        <pc:sldMkLst>
          <pc:docMk/>
          <pc:sldMk cId="3566001036" sldId="297"/>
        </pc:sldMkLst>
        <pc:picChg chg="add mod">
          <ac:chgData name="Meadows, Beth" userId="S::phibmead@ljmu.ac.uk::8414dd83-5145-4a28-82cd-f28ecc948e09" providerId="AD" clId="Web-{EB5EFB0A-F4EB-4020-838A-C982B1F159C1}" dt="2021-07-13T15:27:34.803" v="418" actId="1076"/>
          <ac:picMkLst>
            <pc:docMk/>
            <pc:sldMk cId="3566001036" sldId="297"/>
            <ac:picMk id="2" creationId="{0695C244-0BE3-4A17-83E6-E5AB8BA4100F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7:57.460" v="427" actId="14100"/>
        <pc:sldMkLst>
          <pc:docMk/>
          <pc:sldMk cId="1760347815" sldId="298"/>
        </pc:sldMkLst>
        <pc:picChg chg="add mod">
          <ac:chgData name="Meadows, Beth" userId="S::phibmead@ljmu.ac.uk::8414dd83-5145-4a28-82cd-f28ecc948e09" providerId="AD" clId="Web-{EB5EFB0A-F4EB-4020-838A-C982B1F159C1}" dt="2021-07-13T15:27:47.428" v="423" actId="1076"/>
          <ac:picMkLst>
            <pc:docMk/>
            <pc:sldMk cId="1760347815" sldId="298"/>
            <ac:picMk id="2" creationId="{19AB9AAF-EDEC-4C15-80BA-6F9046BBAE4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7:57.460" v="427" actId="14100"/>
          <ac:picMkLst>
            <pc:docMk/>
            <pc:sldMk cId="1760347815" sldId="298"/>
            <ac:picMk id="3" creationId="{7D615CAE-1CF8-40B1-A4F3-939C862DD6F6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8:27.164" v="436" actId="1076"/>
        <pc:sldMkLst>
          <pc:docMk/>
          <pc:sldMk cId="3675586605" sldId="299"/>
        </pc:sldMkLst>
        <pc:picChg chg="add mod">
          <ac:chgData name="Meadows, Beth" userId="S::phibmead@ljmu.ac.uk::8414dd83-5145-4a28-82cd-f28ecc948e09" providerId="AD" clId="Web-{EB5EFB0A-F4EB-4020-838A-C982B1F159C1}" dt="2021-07-13T15:28:13.366" v="431" actId="1076"/>
          <ac:picMkLst>
            <pc:docMk/>
            <pc:sldMk cId="3675586605" sldId="299"/>
            <ac:picMk id="2" creationId="{18B7F16C-822A-4FD3-943D-E4442662C7F3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8:27.164" v="436" actId="1076"/>
          <ac:picMkLst>
            <pc:docMk/>
            <pc:sldMk cId="3675586605" sldId="299"/>
            <ac:picMk id="3" creationId="{76A94F25-9F6D-48E8-8FDB-86C8BF5680D6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9:12.649" v="452" actId="1076"/>
        <pc:sldMkLst>
          <pc:docMk/>
          <pc:sldMk cId="2242480406" sldId="300"/>
        </pc:sldMkLst>
        <pc:picChg chg="add mod">
          <ac:chgData name="Meadows, Beth" userId="S::phibmead@ljmu.ac.uk::8414dd83-5145-4a28-82cd-f28ecc948e09" providerId="AD" clId="Web-{EB5EFB0A-F4EB-4020-838A-C982B1F159C1}" dt="2021-07-13T15:29:02.758" v="448" actId="1076"/>
          <ac:picMkLst>
            <pc:docMk/>
            <pc:sldMk cId="2242480406" sldId="300"/>
            <ac:picMk id="2" creationId="{27C7D038-A856-4809-901C-27100EC45D2E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9:12.649" v="452" actId="1076"/>
          <ac:picMkLst>
            <pc:docMk/>
            <pc:sldMk cId="2242480406" sldId="300"/>
            <ac:picMk id="3" creationId="{70628A77-B699-4788-93F8-CA2F24DDF994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9:33.025" v="458" actId="1076"/>
        <pc:sldMkLst>
          <pc:docMk/>
          <pc:sldMk cId="1062828374" sldId="301"/>
        </pc:sldMkLst>
        <pc:picChg chg="add mod">
          <ac:chgData name="Meadows, Beth" userId="S::phibmead@ljmu.ac.uk::8414dd83-5145-4a28-82cd-f28ecc948e09" providerId="AD" clId="Web-{EB5EFB0A-F4EB-4020-838A-C982B1F159C1}" dt="2021-07-13T15:29:23.509" v="455" actId="1076"/>
          <ac:picMkLst>
            <pc:docMk/>
            <pc:sldMk cId="1062828374" sldId="301"/>
            <ac:picMk id="2" creationId="{92070E57-CED2-47D3-A8E1-FA2658E472FB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9:33.025" v="458" actId="1076"/>
          <ac:picMkLst>
            <pc:docMk/>
            <pc:sldMk cId="1062828374" sldId="301"/>
            <ac:picMk id="3" creationId="{8E0E7E82-B77F-4CC2-BE9E-29F28723DB7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9:56.385" v="466" actId="1076"/>
        <pc:sldMkLst>
          <pc:docMk/>
          <pc:sldMk cId="1392790980" sldId="302"/>
        </pc:sldMkLst>
        <pc:picChg chg="add mod">
          <ac:chgData name="Meadows, Beth" userId="S::phibmead@ljmu.ac.uk::8414dd83-5145-4a28-82cd-f28ecc948e09" providerId="AD" clId="Web-{EB5EFB0A-F4EB-4020-838A-C982B1F159C1}" dt="2021-07-13T15:29:50.447" v="463" actId="1076"/>
          <ac:picMkLst>
            <pc:docMk/>
            <pc:sldMk cId="1392790980" sldId="302"/>
            <ac:picMk id="2" creationId="{5ABCE7C5-952F-4D88-8758-DDB2DB98034F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9:56.385" v="466" actId="1076"/>
          <ac:picMkLst>
            <pc:docMk/>
            <pc:sldMk cId="1392790980" sldId="302"/>
            <ac:picMk id="3" creationId="{D33F6DB2-79F3-4C2D-8C02-3949B0B49505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0:14.776" v="472" actId="14100"/>
        <pc:sldMkLst>
          <pc:docMk/>
          <pc:sldMk cId="2876692536" sldId="303"/>
        </pc:sldMkLst>
        <pc:picChg chg="add mod">
          <ac:chgData name="Meadows, Beth" userId="S::phibmead@ljmu.ac.uk::8414dd83-5145-4a28-82cd-f28ecc948e09" providerId="AD" clId="Web-{EB5EFB0A-F4EB-4020-838A-C982B1F159C1}" dt="2021-07-13T15:30:06.916" v="469" actId="1076"/>
          <ac:picMkLst>
            <pc:docMk/>
            <pc:sldMk cId="2876692536" sldId="303"/>
            <ac:picMk id="2" creationId="{C81D3824-476E-4367-AD88-1E083CC6AD09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0:14.776" v="472" actId="14100"/>
          <ac:picMkLst>
            <pc:docMk/>
            <pc:sldMk cId="2876692536" sldId="303"/>
            <ac:picMk id="3" creationId="{F89182FD-3741-47A8-BCEC-6DBBA87CC135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0:37.026" v="478" actId="1076"/>
        <pc:sldMkLst>
          <pc:docMk/>
          <pc:sldMk cId="975301059" sldId="304"/>
        </pc:sldMkLst>
        <pc:picChg chg="add mod">
          <ac:chgData name="Meadows, Beth" userId="S::phibmead@ljmu.ac.uk::8414dd83-5145-4a28-82cd-f28ecc948e09" providerId="AD" clId="Web-{EB5EFB0A-F4EB-4020-838A-C982B1F159C1}" dt="2021-07-13T15:30:28.698" v="475" actId="1076"/>
          <ac:picMkLst>
            <pc:docMk/>
            <pc:sldMk cId="975301059" sldId="304"/>
            <ac:picMk id="2" creationId="{3270FD58-9AD9-48B5-A08A-1127B419400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0:37.026" v="478" actId="1076"/>
          <ac:picMkLst>
            <pc:docMk/>
            <pc:sldMk cId="975301059" sldId="304"/>
            <ac:picMk id="3" creationId="{D13F9265-E1B8-4959-99CF-6E3E27120F43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0:54.105" v="484" actId="1076"/>
        <pc:sldMkLst>
          <pc:docMk/>
          <pc:sldMk cId="3067244137" sldId="305"/>
        </pc:sldMkLst>
        <pc:picChg chg="add mod">
          <ac:chgData name="Meadows, Beth" userId="S::phibmead@ljmu.ac.uk::8414dd83-5145-4a28-82cd-f28ecc948e09" providerId="AD" clId="Web-{EB5EFB0A-F4EB-4020-838A-C982B1F159C1}" dt="2021-07-13T15:30:46.480" v="481" actId="1076"/>
          <ac:picMkLst>
            <pc:docMk/>
            <pc:sldMk cId="3067244137" sldId="305"/>
            <ac:picMk id="2" creationId="{8AE9ACF4-679B-4F40-B143-85B44E1FABEE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0:54.105" v="484" actId="1076"/>
          <ac:picMkLst>
            <pc:docMk/>
            <pc:sldMk cId="3067244137" sldId="305"/>
            <ac:picMk id="3" creationId="{92A9A822-2977-40D3-B5D4-F712396B159F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1:05.418" v="487" actId="1076"/>
        <pc:sldMkLst>
          <pc:docMk/>
          <pc:sldMk cId="2031404407" sldId="306"/>
        </pc:sldMkLst>
        <pc:picChg chg="add mod">
          <ac:chgData name="Meadows, Beth" userId="S::phibmead@ljmu.ac.uk::8414dd83-5145-4a28-82cd-f28ecc948e09" providerId="AD" clId="Web-{EB5EFB0A-F4EB-4020-838A-C982B1F159C1}" dt="2021-07-13T15:31:05.418" v="487" actId="1076"/>
          <ac:picMkLst>
            <pc:docMk/>
            <pc:sldMk cId="2031404407" sldId="306"/>
            <ac:picMk id="2" creationId="{A8233440-C583-42FC-8614-23986CDC81C5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1:23.605" v="493" actId="14100"/>
        <pc:sldMkLst>
          <pc:docMk/>
          <pc:sldMk cId="1089645203" sldId="307"/>
        </pc:sldMkLst>
        <pc:picChg chg="add mod">
          <ac:chgData name="Meadows, Beth" userId="S::phibmead@ljmu.ac.uk::8414dd83-5145-4a28-82cd-f28ecc948e09" providerId="AD" clId="Web-{EB5EFB0A-F4EB-4020-838A-C982B1F159C1}" dt="2021-07-13T15:31:15.230" v="490" actId="1076"/>
          <ac:picMkLst>
            <pc:docMk/>
            <pc:sldMk cId="1089645203" sldId="307"/>
            <ac:picMk id="2" creationId="{DC4E0ADF-08E9-4479-BF61-79D0DD1B0954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1:23.605" v="493" actId="14100"/>
          <ac:picMkLst>
            <pc:docMk/>
            <pc:sldMk cId="1089645203" sldId="307"/>
            <ac:picMk id="3" creationId="{7071D658-F085-4954-BAF7-9AAA24085CE5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1:48.215" v="504" actId="14100"/>
        <pc:sldMkLst>
          <pc:docMk/>
          <pc:sldMk cId="2238031981" sldId="308"/>
        </pc:sldMkLst>
        <pc:picChg chg="add mod">
          <ac:chgData name="Meadows, Beth" userId="S::phibmead@ljmu.ac.uk::8414dd83-5145-4a28-82cd-f28ecc948e09" providerId="AD" clId="Web-{EB5EFB0A-F4EB-4020-838A-C982B1F159C1}" dt="2021-07-13T15:31:34.153" v="496" actId="1076"/>
          <ac:picMkLst>
            <pc:docMk/>
            <pc:sldMk cId="2238031981" sldId="308"/>
            <ac:picMk id="2" creationId="{887E2BBD-72F6-410F-8BA5-EB06D746132C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1:48.215" v="504" actId="14100"/>
          <ac:picMkLst>
            <pc:docMk/>
            <pc:sldMk cId="2238031981" sldId="308"/>
            <ac:picMk id="3" creationId="{578F91AE-E434-45ED-B78E-DE91C15BF75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2:23.607" v="512" actId="14100"/>
        <pc:sldMkLst>
          <pc:docMk/>
          <pc:sldMk cId="2747265615" sldId="309"/>
        </pc:sldMkLst>
        <pc:picChg chg="add mod">
          <ac:chgData name="Meadows, Beth" userId="S::phibmead@ljmu.ac.uk::8414dd83-5145-4a28-82cd-f28ecc948e09" providerId="AD" clId="Web-{EB5EFB0A-F4EB-4020-838A-C982B1F159C1}" dt="2021-07-13T15:32:19.544" v="511" actId="14100"/>
          <ac:picMkLst>
            <pc:docMk/>
            <pc:sldMk cId="2747265615" sldId="309"/>
            <ac:picMk id="2" creationId="{655FE969-1F43-40DA-875A-86580FC21190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2:23.607" v="512" actId="14100"/>
          <ac:picMkLst>
            <pc:docMk/>
            <pc:sldMk cId="2747265615" sldId="309"/>
            <ac:picMk id="3" creationId="{16761E31-1B64-4F4D-A329-8A12B70B8A51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2:30.982" v="515" actId="1076"/>
        <pc:sldMkLst>
          <pc:docMk/>
          <pc:sldMk cId="2169656026" sldId="310"/>
        </pc:sldMkLst>
        <pc:picChg chg="add mod">
          <ac:chgData name="Meadows, Beth" userId="S::phibmead@ljmu.ac.uk::8414dd83-5145-4a28-82cd-f28ecc948e09" providerId="AD" clId="Web-{EB5EFB0A-F4EB-4020-838A-C982B1F159C1}" dt="2021-07-13T15:32:30.982" v="515" actId="1076"/>
          <ac:picMkLst>
            <pc:docMk/>
            <pc:sldMk cId="2169656026" sldId="310"/>
            <ac:picMk id="2" creationId="{9B622311-5D02-46D2-8393-6990ED5852FB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4:46.220" v="524" actId="14100"/>
        <pc:sldMkLst>
          <pc:docMk/>
          <pc:sldMk cId="2590073421" sldId="311"/>
        </pc:sldMkLst>
        <pc:picChg chg="add mod">
          <ac:chgData name="Meadows, Beth" userId="S::phibmead@ljmu.ac.uk::8414dd83-5145-4a28-82cd-f28ecc948e09" providerId="AD" clId="Web-{EB5EFB0A-F4EB-4020-838A-C982B1F159C1}" dt="2021-07-13T15:34:29.579" v="518" actId="1076"/>
          <ac:picMkLst>
            <pc:docMk/>
            <pc:sldMk cId="2590073421" sldId="311"/>
            <ac:picMk id="2" creationId="{AB45AD9B-D154-404B-A65C-9F094A1808FC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4:46.220" v="524" actId="14100"/>
          <ac:picMkLst>
            <pc:docMk/>
            <pc:sldMk cId="2590073421" sldId="311"/>
            <ac:picMk id="3" creationId="{BDAD83D6-C14A-4E70-905E-4A0DC400DA8D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5:14.174" v="534" actId="1076"/>
        <pc:sldMkLst>
          <pc:docMk/>
          <pc:sldMk cId="3685710379" sldId="312"/>
        </pc:sldMkLst>
        <pc:picChg chg="add mod">
          <ac:chgData name="Meadows, Beth" userId="S::phibmead@ljmu.ac.uk::8414dd83-5145-4a28-82cd-f28ecc948e09" providerId="AD" clId="Web-{EB5EFB0A-F4EB-4020-838A-C982B1F159C1}" dt="2021-07-13T15:35:12.814" v="533" actId="1076"/>
          <ac:picMkLst>
            <pc:docMk/>
            <pc:sldMk cId="3685710379" sldId="312"/>
            <ac:picMk id="2" creationId="{E232FCB4-0E3F-4CF7-9F4C-0048694021C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5:14.174" v="534" actId="1076"/>
          <ac:picMkLst>
            <pc:docMk/>
            <pc:sldMk cId="3685710379" sldId="312"/>
            <ac:picMk id="3" creationId="{F73E3DF9-116C-4E2C-956E-65B43AADA420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7:12.380" v="537" actId="1076"/>
        <pc:sldMkLst>
          <pc:docMk/>
          <pc:sldMk cId="499906667" sldId="313"/>
        </pc:sldMkLst>
        <pc:picChg chg="add mod">
          <ac:chgData name="Meadows, Beth" userId="S::phibmead@ljmu.ac.uk::8414dd83-5145-4a28-82cd-f28ecc948e09" providerId="AD" clId="Web-{EB5EFB0A-F4EB-4020-838A-C982B1F159C1}" dt="2021-07-13T15:37:12.380" v="537" actId="1076"/>
          <ac:picMkLst>
            <pc:docMk/>
            <pc:sldMk cId="499906667" sldId="313"/>
            <ac:picMk id="2" creationId="{64404987-77B2-4C77-87AE-61F7032F2C2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28:49.899" v="445" actId="14100"/>
        <pc:sldMkLst>
          <pc:docMk/>
          <pc:sldMk cId="264510261" sldId="314"/>
        </pc:sldMkLst>
        <pc:picChg chg="add mod">
          <ac:chgData name="Meadows, Beth" userId="S::phibmead@ljmu.ac.uk::8414dd83-5145-4a28-82cd-f28ecc948e09" providerId="AD" clId="Web-{EB5EFB0A-F4EB-4020-838A-C982B1F159C1}" dt="2021-07-13T15:28:46.836" v="444" actId="14100"/>
          <ac:picMkLst>
            <pc:docMk/>
            <pc:sldMk cId="264510261" sldId="314"/>
            <ac:picMk id="2" creationId="{80E2C9D2-81E7-4282-9E1C-75E9E0B8239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28:49.899" v="445" actId="14100"/>
          <ac:picMkLst>
            <pc:docMk/>
            <pc:sldMk cId="264510261" sldId="314"/>
            <ac:picMk id="3" creationId="{12AAAA55-870D-44D8-A3D9-44D028959CBA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37:48.068" v="557" actId="1076"/>
        <pc:sldMkLst>
          <pc:docMk/>
          <pc:sldMk cId="1501126516" sldId="315"/>
        </pc:sldMkLst>
        <pc:picChg chg="add mod">
          <ac:chgData name="Meadows, Beth" userId="S::phibmead@ljmu.ac.uk::8414dd83-5145-4a28-82cd-f28ecc948e09" providerId="AD" clId="Web-{EB5EFB0A-F4EB-4020-838A-C982B1F159C1}" dt="2021-07-13T15:37:46.974" v="556" actId="1076"/>
          <ac:picMkLst>
            <pc:docMk/>
            <pc:sldMk cId="1501126516" sldId="315"/>
            <ac:picMk id="2" creationId="{19506510-8EE3-4352-9B30-9D7DCDB47B75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7:48.068" v="557" actId="1076"/>
          <ac:picMkLst>
            <pc:docMk/>
            <pc:sldMk cId="1501126516" sldId="315"/>
            <ac:picMk id="3" creationId="{C2F585AB-02D4-4719-8668-DED51564981F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8:26.585" v="566" actId="1076"/>
        <pc:sldMkLst>
          <pc:docMk/>
          <pc:sldMk cId="1855952760" sldId="316"/>
        </pc:sldMkLst>
        <pc:picChg chg="add mod">
          <ac:chgData name="Meadows, Beth" userId="S::phibmead@ljmu.ac.uk::8414dd83-5145-4a28-82cd-f28ecc948e09" providerId="AD" clId="Web-{EB5EFB0A-F4EB-4020-838A-C982B1F159C1}" dt="2021-07-13T15:38:24.788" v="565" actId="1076"/>
          <ac:picMkLst>
            <pc:docMk/>
            <pc:sldMk cId="1855952760" sldId="316"/>
            <ac:picMk id="2" creationId="{7F40D268-8688-40ED-8BA8-70859E4EBF5E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8:26.585" v="566" actId="1076"/>
          <ac:picMkLst>
            <pc:docMk/>
            <pc:sldMk cId="1855952760" sldId="316"/>
            <ac:picMk id="3" creationId="{1261A616-1130-43A1-8F5F-F6D34DF1DF57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8:54.789" v="579" actId="14100"/>
        <pc:sldMkLst>
          <pc:docMk/>
          <pc:sldMk cId="719018372" sldId="317"/>
        </pc:sldMkLst>
        <pc:picChg chg="add mod">
          <ac:chgData name="Meadows, Beth" userId="S::phibmead@ljmu.ac.uk::8414dd83-5145-4a28-82cd-f28ecc948e09" providerId="AD" clId="Web-{EB5EFB0A-F4EB-4020-838A-C982B1F159C1}" dt="2021-07-13T15:38:54.789" v="579" actId="14100"/>
          <ac:picMkLst>
            <pc:docMk/>
            <pc:sldMk cId="719018372" sldId="317"/>
            <ac:picMk id="2" creationId="{94582844-55DC-4514-AC12-55497594C784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8:50.585" v="577" actId="1076"/>
          <ac:picMkLst>
            <pc:docMk/>
            <pc:sldMk cId="719018372" sldId="317"/>
            <ac:picMk id="3" creationId="{A9C390D6-BD02-4CE8-8FB6-6229F4BC681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9:16.274" v="585" actId="14100"/>
        <pc:sldMkLst>
          <pc:docMk/>
          <pc:sldMk cId="1301047347" sldId="318"/>
        </pc:sldMkLst>
        <pc:picChg chg="add mod">
          <ac:chgData name="Meadows, Beth" userId="S::phibmead@ljmu.ac.uk::8414dd83-5145-4a28-82cd-f28ecc948e09" providerId="AD" clId="Web-{EB5EFB0A-F4EB-4020-838A-C982B1F159C1}" dt="2021-07-13T15:39:07.555" v="582" actId="1076"/>
          <ac:picMkLst>
            <pc:docMk/>
            <pc:sldMk cId="1301047347" sldId="318"/>
            <ac:picMk id="2" creationId="{254512CD-F93D-48A3-941E-BA6370CB2447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9:16.274" v="585" actId="14100"/>
          <ac:picMkLst>
            <pc:docMk/>
            <pc:sldMk cId="1301047347" sldId="318"/>
            <ac:picMk id="3" creationId="{84739AF0-2192-47CF-B11A-9BE1CBC47A2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39:49.649" v="595" actId="14100"/>
        <pc:sldMkLst>
          <pc:docMk/>
          <pc:sldMk cId="4055780241" sldId="319"/>
        </pc:sldMkLst>
        <pc:picChg chg="add mod">
          <ac:chgData name="Meadows, Beth" userId="S::phibmead@ljmu.ac.uk::8414dd83-5145-4a28-82cd-f28ecc948e09" providerId="AD" clId="Web-{EB5EFB0A-F4EB-4020-838A-C982B1F159C1}" dt="2021-07-13T15:39:49.649" v="595" actId="14100"/>
          <ac:picMkLst>
            <pc:docMk/>
            <pc:sldMk cId="4055780241" sldId="319"/>
            <ac:picMk id="2" creationId="{A1511316-FF15-4BF9-ADDB-067EA68ABD9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39:43.977" v="593" actId="1076"/>
          <ac:picMkLst>
            <pc:docMk/>
            <pc:sldMk cId="4055780241" sldId="319"/>
            <ac:picMk id="3" creationId="{BD425A67-5180-4E07-88E1-4F23CB33C69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0:23.650" v="605" actId="14100"/>
        <pc:sldMkLst>
          <pc:docMk/>
          <pc:sldMk cId="2319860619" sldId="320"/>
        </pc:sldMkLst>
        <pc:picChg chg="add mod">
          <ac:chgData name="Meadows, Beth" userId="S::phibmead@ljmu.ac.uk::8414dd83-5145-4a28-82cd-f28ecc948e09" providerId="AD" clId="Web-{EB5EFB0A-F4EB-4020-838A-C982B1F159C1}" dt="2021-07-13T15:40:14.603" v="602" actId="1076"/>
          <ac:picMkLst>
            <pc:docMk/>
            <pc:sldMk cId="2319860619" sldId="320"/>
            <ac:picMk id="2" creationId="{43C125C1-0DAD-4926-8A59-5EEAA60CB98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0:23.650" v="605" actId="14100"/>
          <ac:picMkLst>
            <pc:docMk/>
            <pc:sldMk cId="2319860619" sldId="320"/>
            <ac:picMk id="3" creationId="{06188A31-39D5-4862-989C-1826ECBE4599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0:46.791" v="614" actId="1076"/>
        <pc:sldMkLst>
          <pc:docMk/>
          <pc:sldMk cId="1412655534" sldId="321"/>
        </pc:sldMkLst>
        <pc:picChg chg="add mod">
          <ac:chgData name="Meadows, Beth" userId="S::phibmead@ljmu.ac.uk::8414dd83-5145-4a28-82cd-f28ecc948e09" providerId="AD" clId="Web-{EB5EFB0A-F4EB-4020-838A-C982B1F159C1}" dt="2021-07-13T15:40:37.213" v="610" actId="1076"/>
          <ac:picMkLst>
            <pc:docMk/>
            <pc:sldMk cId="1412655534" sldId="321"/>
            <ac:picMk id="2" creationId="{B54E6715-D3EC-41A8-A680-2A48EFE3E8D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0:46.791" v="614" actId="1076"/>
          <ac:picMkLst>
            <pc:docMk/>
            <pc:sldMk cId="1412655534" sldId="321"/>
            <ac:picMk id="3" creationId="{80856B92-7D8F-47B9-A77C-B454AC85B7B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1:14.011" v="627" actId="14100"/>
        <pc:sldMkLst>
          <pc:docMk/>
          <pc:sldMk cId="3398858586" sldId="322"/>
        </pc:sldMkLst>
        <pc:picChg chg="add mod">
          <ac:chgData name="Meadows, Beth" userId="S::phibmead@ljmu.ac.uk::8414dd83-5145-4a28-82cd-f28ecc948e09" providerId="AD" clId="Web-{EB5EFB0A-F4EB-4020-838A-C982B1F159C1}" dt="2021-07-13T15:41:11.089" v="625" actId="1076"/>
          <ac:picMkLst>
            <pc:docMk/>
            <pc:sldMk cId="3398858586" sldId="322"/>
            <ac:picMk id="2" creationId="{215C14B2-B52B-4EAF-82EF-D427FB36CD82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1:14.011" v="627" actId="14100"/>
          <ac:picMkLst>
            <pc:docMk/>
            <pc:sldMk cId="3398858586" sldId="322"/>
            <ac:picMk id="3" creationId="{7D168B07-EEBF-4687-B094-268B9A356BB8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1:28.199" v="632" actId="1076"/>
        <pc:sldMkLst>
          <pc:docMk/>
          <pc:sldMk cId="852497689" sldId="323"/>
        </pc:sldMkLst>
        <pc:picChg chg="add mod">
          <ac:chgData name="Meadows, Beth" userId="S::phibmead@ljmu.ac.uk::8414dd83-5145-4a28-82cd-f28ecc948e09" providerId="AD" clId="Web-{EB5EFB0A-F4EB-4020-838A-C982B1F159C1}" dt="2021-07-13T15:41:28.199" v="632" actId="1076"/>
          <ac:picMkLst>
            <pc:docMk/>
            <pc:sldMk cId="852497689" sldId="323"/>
            <ac:picMk id="2" creationId="{5F32BBC6-488B-41C4-B5DD-8D88FE226021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1:53.559" v="640" actId="1076"/>
        <pc:sldMkLst>
          <pc:docMk/>
          <pc:sldMk cId="4016847753" sldId="324"/>
        </pc:sldMkLst>
        <pc:picChg chg="add mod">
          <ac:chgData name="Meadows, Beth" userId="S::phibmead@ljmu.ac.uk::8414dd83-5145-4a28-82cd-f28ecc948e09" providerId="AD" clId="Web-{EB5EFB0A-F4EB-4020-838A-C982B1F159C1}" dt="2021-07-13T15:41:42.980" v="636" actId="1076"/>
          <ac:picMkLst>
            <pc:docMk/>
            <pc:sldMk cId="4016847753" sldId="324"/>
            <ac:picMk id="2" creationId="{AC3F425B-9360-4905-83F7-BC3D397C6F5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1:53.559" v="640" actId="1076"/>
          <ac:picMkLst>
            <pc:docMk/>
            <pc:sldMk cId="4016847753" sldId="324"/>
            <ac:picMk id="3" creationId="{63E28D00-79F9-4381-BCDF-648BB725E220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2:22.106" v="647" actId="1076"/>
        <pc:sldMkLst>
          <pc:docMk/>
          <pc:sldMk cId="1533068402" sldId="325"/>
        </pc:sldMkLst>
        <pc:picChg chg="add mod">
          <ac:chgData name="Meadows, Beth" userId="S::phibmead@ljmu.ac.uk::8414dd83-5145-4a28-82cd-f28ecc948e09" providerId="AD" clId="Web-{EB5EFB0A-F4EB-4020-838A-C982B1F159C1}" dt="2021-07-13T15:42:11.653" v="643" actId="1076"/>
          <ac:picMkLst>
            <pc:docMk/>
            <pc:sldMk cId="1533068402" sldId="325"/>
            <ac:picMk id="2" creationId="{2D74E6EE-529C-484D-8451-02625444A7BD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2:22.106" v="647" actId="1076"/>
          <ac:picMkLst>
            <pc:docMk/>
            <pc:sldMk cId="1533068402" sldId="325"/>
            <ac:picMk id="3" creationId="{D27B8A75-6474-4C10-B597-2BF6C7929604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0:01.087" v="598" actId="1076"/>
        <pc:sldMkLst>
          <pc:docMk/>
          <pc:sldMk cId="1729846186" sldId="326"/>
        </pc:sldMkLst>
        <pc:picChg chg="add mod">
          <ac:chgData name="Meadows, Beth" userId="S::phibmead@ljmu.ac.uk::8414dd83-5145-4a28-82cd-f28ecc948e09" providerId="AD" clId="Web-{EB5EFB0A-F4EB-4020-838A-C982B1F159C1}" dt="2021-07-13T15:40:01.087" v="598" actId="1076"/>
          <ac:picMkLst>
            <pc:docMk/>
            <pc:sldMk cId="1729846186" sldId="326"/>
            <ac:picMk id="2" creationId="{3CDF2465-0B1E-4455-8183-3FC3D816DAD4}"/>
          </ac:picMkLst>
        </pc:picChg>
      </pc:sldChg>
      <pc:sldChg chg="addSp modSp new">
        <pc:chgData name="Meadows, Beth" userId="S::phibmead@ljmu.ac.uk::8414dd83-5145-4a28-82cd-f28ecc948e09" providerId="AD" clId="Web-{EB5EFB0A-F4EB-4020-838A-C982B1F159C1}" dt="2021-07-13T15:42:57.795" v="674" actId="1076"/>
        <pc:sldMkLst>
          <pc:docMk/>
          <pc:sldMk cId="798087375" sldId="327"/>
        </pc:sldMkLst>
        <pc:picChg chg="add mod">
          <ac:chgData name="Meadows, Beth" userId="S::phibmead@ljmu.ac.uk::8414dd83-5145-4a28-82cd-f28ecc948e09" providerId="AD" clId="Web-{EB5EFB0A-F4EB-4020-838A-C982B1F159C1}" dt="2021-07-13T15:42:56.732" v="673" actId="1076"/>
          <ac:picMkLst>
            <pc:docMk/>
            <pc:sldMk cId="798087375" sldId="327"/>
            <ac:picMk id="2" creationId="{B854C03C-0DF7-428E-9E30-35197DCBBF48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2:57.795" v="674" actId="1076"/>
          <ac:picMkLst>
            <pc:docMk/>
            <pc:sldMk cId="798087375" sldId="327"/>
            <ac:picMk id="3" creationId="{0E260546-7D14-4282-90F3-5C8072B579A6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3:22.811" v="683" actId="1076"/>
        <pc:sldMkLst>
          <pc:docMk/>
          <pc:sldMk cId="4282695027" sldId="328"/>
        </pc:sldMkLst>
        <pc:picChg chg="add mod">
          <ac:chgData name="Meadows, Beth" userId="S::phibmead@ljmu.ac.uk::8414dd83-5145-4a28-82cd-f28ecc948e09" providerId="AD" clId="Web-{EB5EFB0A-F4EB-4020-838A-C982B1F159C1}" dt="2021-07-13T15:43:09.873" v="677" actId="1076"/>
          <ac:picMkLst>
            <pc:docMk/>
            <pc:sldMk cId="4282695027" sldId="328"/>
            <ac:picMk id="2" creationId="{83A09293-BA95-491A-8790-F9477B26DCF4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3:22.811" v="683" actId="1076"/>
          <ac:picMkLst>
            <pc:docMk/>
            <pc:sldMk cId="4282695027" sldId="328"/>
            <ac:picMk id="3" creationId="{D26F7E16-9B83-4716-957A-0AF3639D3CDF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3:50.421" v="693" actId="1076"/>
        <pc:sldMkLst>
          <pc:docMk/>
          <pc:sldMk cId="3805701893" sldId="329"/>
        </pc:sldMkLst>
        <pc:picChg chg="add mod">
          <ac:chgData name="Meadows, Beth" userId="S::phibmead@ljmu.ac.uk::8414dd83-5145-4a28-82cd-f28ecc948e09" providerId="AD" clId="Web-{EB5EFB0A-F4EB-4020-838A-C982B1F159C1}" dt="2021-07-13T15:43:39.405" v="688" actId="1076"/>
          <ac:picMkLst>
            <pc:docMk/>
            <pc:sldMk cId="3805701893" sldId="329"/>
            <ac:picMk id="2" creationId="{149484B3-A15C-48BD-B616-E16AF9BE6DC6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3:50.421" v="693" actId="1076"/>
          <ac:picMkLst>
            <pc:docMk/>
            <pc:sldMk cId="3805701893" sldId="329"/>
            <ac:picMk id="3" creationId="{1CA33566-C306-4462-AC94-E5301992CFDA}"/>
          </ac:picMkLst>
        </pc:picChg>
      </pc:sldChg>
      <pc:sldChg chg="addSp modSp add replId">
        <pc:chgData name="Meadows, Beth" userId="S::phibmead@ljmu.ac.uk::8414dd83-5145-4a28-82cd-f28ecc948e09" providerId="AD" clId="Web-{EB5EFB0A-F4EB-4020-838A-C982B1F159C1}" dt="2021-07-13T15:44:11.156" v="700" actId="1076"/>
        <pc:sldMkLst>
          <pc:docMk/>
          <pc:sldMk cId="2120195271" sldId="330"/>
        </pc:sldMkLst>
        <pc:picChg chg="add mod">
          <ac:chgData name="Meadows, Beth" userId="S::phibmead@ljmu.ac.uk::8414dd83-5145-4a28-82cd-f28ecc948e09" providerId="AD" clId="Web-{EB5EFB0A-F4EB-4020-838A-C982B1F159C1}" dt="2021-07-13T15:44:01.406" v="696" actId="1076"/>
          <ac:picMkLst>
            <pc:docMk/>
            <pc:sldMk cId="2120195271" sldId="330"/>
            <ac:picMk id="2" creationId="{19136FE0-7FD7-4209-B7E8-1320F75395E7}"/>
          </ac:picMkLst>
        </pc:picChg>
        <pc:picChg chg="add mod">
          <ac:chgData name="Meadows, Beth" userId="S::phibmead@ljmu.ac.uk::8414dd83-5145-4a28-82cd-f28ecc948e09" providerId="AD" clId="Web-{EB5EFB0A-F4EB-4020-838A-C982B1F159C1}" dt="2021-07-13T15:44:11.156" v="700" actId="1076"/>
          <ac:picMkLst>
            <pc:docMk/>
            <pc:sldMk cId="2120195271" sldId="330"/>
            <ac:picMk id="3" creationId="{A3FB89AC-FAB0-449C-992D-52F504A1F05C}"/>
          </ac:picMkLst>
        </pc:picChg>
      </pc:sldChg>
      <pc:sldChg chg="add del replId">
        <pc:chgData name="Meadows, Beth" userId="S::phibmead@ljmu.ac.uk::8414dd83-5145-4a28-82cd-f28ecc948e09" providerId="AD" clId="Web-{EB5EFB0A-F4EB-4020-838A-C982B1F159C1}" dt="2021-07-13T15:44:14.218" v="701"/>
        <pc:sldMkLst>
          <pc:docMk/>
          <pc:sldMk cId="4187000166" sldId="331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14.687" v="702"/>
        <pc:sldMkLst>
          <pc:docMk/>
          <pc:sldMk cId="2551377598" sldId="332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16.875" v="703"/>
        <pc:sldMkLst>
          <pc:docMk/>
          <pc:sldMk cId="1652231920" sldId="333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17.859" v="704"/>
        <pc:sldMkLst>
          <pc:docMk/>
          <pc:sldMk cId="535363393" sldId="334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25.344" v="710"/>
        <pc:sldMkLst>
          <pc:docMk/>
          <pc:sldMk cId="3883611364" sldId="335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18.906" v="705"/>
        <pc:sldMkLst>
          <pc:docMk/>
          <pc:sldMk cId="2039193322" sldId="336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19.750" v="706"/>
        <pc:sldMkLst>
          <pc:docMk/>
          <pc:sldMk cId="4091318020" sldId="337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26.125" v="711"/>
        <pc:sldMkLst>
          <pc:docMk/>
          <pc:sldMk cId="3464679206" sldId="338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21.890" v="707"/>
        <pc:sldMkLst>
          <pc:docMk/>
          <pc:sldMk cId="2351768687" sldId="339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23.500" v="708"/>
        <pc:sldMkLst>
          <pc:docMk/>
          <pc:sldMk cId="4178689678" sldId="340"/>
        </pc:sldMkLst>
      </pc:sldChg>
      <pc:sldChg chg="add del replId">
        <pc:chgData name="Meadows, Beth" userId="S::phibmead@ljmu.ac.uk::8414dd83-5145-4a28-82cd-f28ecc948e09" providerId="AD" clId="Web-{EB5EFB0A-F4EB-4020-838A-C982B1F159C1}" dt="2021-07-13T15:44:24.562" v="709"/>
        <pc:sldMkLst>
          <pc:docMk/>
          <pc:sldMk cId="2101325256" sldId="341"/>
        </pc:sldMkLst>
      </pc:sldChg>
    </pc:docChg>
  </pc:docChgLst>
  <pc:docChgLst>
    <pc:chgData name="Meadows, Beth" userId="S::phibmead@ljmu.ac.uk::8414dd83-5145-4a28-82cd-f28ecc948e09" providerId="AD" clId="Web-{C74104B6-25EC-270E-CFB5-F68DEB4D3F21}"/>
    <pc:docChg chg="delSld modSld sldOrd">
      <pc:chgData name="Meadows, Beth" userId="S::phibmead@ljmu.ac.uk::8414dd83-5145-4a28-82cd-f28ecc948e09" providerId="AD" clId="Web-{C74104B6-25EC-270E-CFB5-F68DEB4D3F21}" dt="2021-08-11T09:32:21.490" v="50"/>
      <pc:docMkLst>
        <pc:docMk/>
      </pc:docMkLst>
      <pc:sldChg chg="addSp modSp mod setBg">
        <pc:chgData name="Meadows, Beth" userId="S::phibmead@ljmu.ac.uk::8414dd83-5145-4a28-82cd-f28ecc948e09" providerId="AD" clId="Web-{C74104B6-25EC-270E-CFB5-F68DEB4D3F21}" dt="2021-08-11T09:28:18.383" v="3"/>
        <pc:sldMkLst>
          <pc:docMk/>
          <pc:sldMk cId="1849338390" sldId="270"/>
        </pc:sldMkLst>
        <pc:spChg chg="add">
          <ac:chgData name="Meadows, Beth" userId="S::phibmead@ljmu.ac.uk::8414dd83-5145-4a28-82cd-f28ecc948e09" providerId="AD" clId="Web-{C74104B6-25EC-270E-CFB5-F68DEB4D3F21}" dt="2021-08-11T09:28:18.383" v="3"/>
          <ac:spMkLst>
            <pc:docMk/>
            <pc:sldMk cId="1849338390" sldId="270"/>
            <ac:spMk id="12" creationId="{25B97239-2685-48C8-8104-1D4E4E383D82}"/>
          </ac:spMkLst>
        </pc:spChg>
        <pc:picChg chg="mod">
          <ac:chgData name="Meadows, Beth" userId="S::phibmead@ljmu.ac.uk::8414dd83-5145-4a28-82cd-f28ecc948e09" providerId="AD" clId="Web-{C74104B6-25EC-270E-CFB5-F68DEB4D3F21}" dt="2021-08-11T09:28:18.383" v="3"/>
          <ac:picMkLst>
            <pc:docMk/>
            <pc:sldMk cId="1849338390" sldId="270"/>
            <ac:picMk id="2" creationId="{075F2A41-5288-4DCC-83E5-6737CE2DCA0F}"/>
          </ac:picMkLst>
        </pc:picChg>
        <pc:picChg chg="mod ord">
          <ac:chgData name="Meadows, Beth" userId="S::phibmead@ljmu.ac.uk::8414dd83-5145-4a28-82cd-f28ecc948e09" providerId="AD" clId="Web-{C74104B6-25EC-270E-CFB5-F68DEB4D3F21}" dt="2021-08-11T09:28:18.383" v="3"/>
          <ac:picMkLst>
            <pc:docMk/>
            <pc:sldMk cId="1849338390" sldId="270"/>
            <ac:picMk id="3" creationId="{7E41979D-0D9B-40D5-A28B-56B452DC4C8E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28:18.383" v="3"/>
          <ac:picMkLst>
            <pc:docMk/>
            <pc:sldMk cId="1849338390" sldId="270"/>
            <ac:picMk id="5" creationId="{C1FA4F2D-B8B5-4822-8BBA-7768C0736169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28:18.383" v="3"/>
          <ac:picMkLst>
            <pc:docMk/>
            <pc:sldMk cId="1849338390" sldId="270"/>
            <ac:picMk id="7" creationId="{520B80AC-C264-4FC1-B217-F2C584F690C0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27:35.506" v="2"/>
        <pc:sldMkLst>
          <pc:docMk/>
          <pc:sldMk cId="3586842684" sldId="272"/>
        </pc:sldMkLst>
      </pc:sldChg>
      <pc:sldChg chg="addSp delSp modSp mod setBg">
        <pc:chgData name="Meadows, Beth" userId="S::phibmead@ljmu.ac.uk::8414dd83-5145-4a28-82cd-f28ecc948e09" providerId="AD" clId="Web-{C74104B6-25EC-270E-CFB5-F68DEB4D3F21}" dt="2021-08-11T09:29:09.808" v="15"/>
        <pc:sldMkLst>
          <pc:docMk/>
          <pc:sldMk cId="3581999364" sldId="275"/>
        </pc:sldMkLst>
        <pc:spChg chg="add">
          <ac:chgData name="Meadows, Beth" userId="S::phibmead@ljmu.ac.uk::8414dd83-5145-4a28-82cd-f28ecc948e09" providerId="AD" clId="Web-{C74104B6-25EC-270E-CFB5-F68DEB4D3F21}" dt="2021-08-11T09:29:09.808" v="15"/>
          <ac:spMkLst>
            <pc:docMk/>
            <pc:sldMk cId="3581999364" sldId="275"/>
            <ac:spMk id="9" creationId="{BF494AE6-A88C-448B-B1B7-80259E6F4FE0}"/>
          </ac:spMkLst>
        </pc:spChg>
        <pc:spChg chg="add del">
          <ac:chgData name="Meadows, Beth" userId="S::phibmead@ljmu.ac.uk::8414dd83-5145-4a28-82cd-f28ecc948e09" providerId="AD" clId="Web-{C74104B6-25EC-270E-CFB5-F68DEB4D3F21}" dt="2021-08-11T09:29:09.808" v="14"/>
          <ac:spMkLst>
            <pc:docMk/>
            <pc:sldMk cId="3581999364" sldId="275"/>
            <ac:spMk id="12" creationId="{6742736B-1326-450B-9240-348937388E6A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29:09.808" v="15"/>
          <ac:picMkLst>
            <pc:docMk/>
            <pc:sldMk cId="3581999364" sldId="275"/>
            <ac:picMk id="2" creationId="{A26913F5-C8C8-4772-B9F2-BA952DAF38C2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29:09.808" v="15"/>
          <ac:picMkLst>
            <pc:docMk/>
            <pc:sldMk cId="3581999364" sldId="275"/>
            <ac:picMk id="3" creationId="{5CBC54B7-C538-42AC-B2DF-FD17AA8D0677}"/>
          </ac:picMkLst>
        </pc:picChg>
        <pc:picChg chg="mod">
          <ac:chgData name="Meadows, Beth" userId="S::phibmead@ljmu.ac.uk::8414dd83-5145-4a28-82cd-f28ecc948e09" providerId="AD" clId="Web-{C74104B6-25EC-270E-CFB5-F68DEB4D3F21}" dt="2021-08-11T09:29:09.808" v="15"/>
          <ac:picMkLst>
            <pc:docMk/>
            <pc:sldMk cId="3581999364" sldId="275"/>
            <ac:picMk id="5" creationId="{FE41B72A-50C4-4FB6-990D-6F1A175234D3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29:09.808" v="15"/>
          <ac:picMkLst>
            <pc:docMk/>
            <pc:sldMk cId="3581999364" sldId="275"/>
            <ac:picMk id="7" creationId="{39C154A1-2373-4030-AD9F-3BE165FB738B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28:54.448" v="12"/>
        <pc:sldMkLst>
          <pc:docMk/>
          <pc:sldMk cId="1350160728" sldId="276"/>
        </pc:sldMkLst>
      </pc:sldChg>
      <pc:sldChg chg="addSp modSp mod setBg">
        <pc:chgData name="Meadows, Beth" userId="S::phibmead@ljmu.ac.uk::8414dd83-5145-4a28-82cd-f28ecc948e09" providerId="AD" clId="Web-{C74104B6-25EC-270E-CFB5-F68DEB4D3F21}" dt="2021-08-11T09:30:19.546" v="26"/>
        <pc:sldMkLst>
          <pc:docMk/>
          <pc:sldMk cId="4136311924" sldId="278"/>
        </pc:sldMkLst>
        <pc:spChg chg="add">
          <ac:chgData name="Meadows, Beth" userId="S::phibmead@ljmu.ac.uk::8414dd83-5145-4a28-82cd-f28ecc948e09" providerId="AD" clId="Web-{C74104B6-25EC-270E-CFB5-F68DEB4D3F21}" dt="2021-08-11T09:30:19.546" v="26"/>
          <ac:spMkLst>
            <pc:docMk/>
            <pc:sldMk cId="4136311924" sldId="278"/>
            <ac:spMk id="12" creationId="{BF494AE6-A88C-448B-B1B7-80259E6F4FE0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30:19.546" v="26"/>
          <ac:picMkLst>
            <pc:docMk/>
            <pc:sldMk cId="4136311924" sldId="278"/>
            <ac:picMk id="2" creationId="{280B1A5A-4BAC-4EF8-B910-4BE38219FBB1}"/>
          </ac:picMkLst>
        </pc:picChg>
        <pc:picChg chg="mod">
          <ac:chgData name="Meadows, Beth" userId="S::phibmead@ljmu.ac.uk::8414dd83-5145-4a28-82cd-f28ecc948e09" providerId="AD" clId="Web-{C74104B6-25EC-270E-CFB5-F68DEB4D3F21}" dt="2021-08-11T09:30:19.546" v="26"/>
          <ac:picMkLst>
            <pc:docMk/>
            <pc:sldMk cId="4136311924" sldId="278"/>
            <ac:picMk id="3" creationId="{EF9579C6-F4F4-4294-ABC3-F88D3C7AE29B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0:19.546" v="26"/>
          <ac:picMkLst>
            <pc:docMk/>
            <pc:sldMk cId="4136311924" sldId="278"/>
            <ac:picMk id="5" creationId="{F2F20F34-CAD6-4E23-9161-5F2F434BFEA4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30:19.546" v="26"/>
          <ac:picMkLst>
            <pc:docMk/>
            <pc:sldMk cId="4136311924" sldId="278"/>
            <ac:picMk id="7" creationId="{91896803-9EDE-46E8-971C-A5769CDE887D}"/>
          </ac:picMkLst>
        </pc:picChg>
      </pc:sldChg>
      <pc:sldChg chg="modSp del">
        <pc:chgData name="Meadows, Beth" userId="S::phibmead@ljmu.ac.uk::8414dd83-5145-4a28-82cd-f28ecc948e09" providerId="AD" clId="Web-{C74104B6-25EC-270E-CFB5-F68DEB4D3F21}" dt="2021-08-11T09:30:22.765" v="27"/>
        <pc:sldMkLst>
          <pc:docMk/>
          <pc:sldMk cId="4249773297" sldId="279"/>
        </pc:sldMkLst>
        <pc:picChg chg="mod">
          <ac:chgData name="Meadows, Beth" userId="S::phibmead@ljmu.ac.uk::8414dd83-5145-4a28-82cd-f28ecc948e09" providerId="AD" clId="Web-{C74104B6-25EC-270E-CFB5-F68DEB4D3F21}" dt="2021-08-11T09:30:11.202" v="23" actId="1076"/>
          <ac:picMkLst>
            <pc:docMk/>
            <pc:sldMk cId="4249773297" sldId="279"/>
            <ac:picMk id="2" creationId="{DBD7CCC9-536F-409B-9FBA-A558FD8154A8}"/>
          </ac:picMkLst>
        </pc:picChg>
      </pc:sldChg>
      <pc:sldChg chg="addSp modSp mod setBg">
        <pc:chgData name="Meadows, Beth" userId="S::phibmead@ljmu.ac.uk::8414dd83-5145-4a28-82cd-f28ecc948e09" providerId="AD" clId="Web-{C74104B6-25EC-270E-CFB5-F68DEB4D3F21}" dt="2021-08-11T09:30:55.595" v="31"/>
        <pc:sldMkLst>
          <pc:docMk/>
          <pc:sldMk cId="3314635816" sldId="281"/>
        </pc:sldMkLst>
        <pc:picChg chg="mod">
          <ac:chgData name="Meadows, Beth" userId="S::phibmead@ljmu.ac.uk::8414dd83-5145-4a28-82cd-f28ecc948e09" providerId="AD" clId="Web-{C74104B6-25EC-270E-CFB5-F68DEB4D3F21}" dt="2021-08-11T09:30:55.595" v="31"/>
          <ac:picMkLst>
            <pc:docMk/>
            <pc:sldMk cId="3314635816" sldId="281"/>
            <ac:picMk id="2" creationId="{90F38E06-1BE5-40DA-8E09-26552045681F}"/>
          </ac:picMkLst>
        </pc:picChg>
        <pc:picChg chg="mod">
          <ac:chgData name="Meadows, Beth" userId="S::phibmead@ljmu.ac.uk::8414dd83-5145-4a28-82cd-f28ecc948e09" providerId="AD" clId="Web-{C74104B6-25EC-270E-CFB5-F68DEB4D3F21}" dt="2021-08-11T09:30:55.595" v="31"/>
          <ac:picMkLst>
            <pc:docMk/>
            <pc:sldMk cId="3314635816" sldId="281"/>
            <ac:picMk id="3" creationId="{DD924E43-2AB2-45D2-8E00-BCD84175B202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30:55.595" v="31"/>
          <ac:picMkLst>
            <pc:docMk/>
            <pc:sldMk cId="3314635816" sldId="281"/>
            <ac:picMk id="5" creationId="{50E41C3C-8E7E-4842-B6EA-E501FB79EFD4}"/>
          </ac:picMkLst>
        </pc:picChg>
        <pc:cxnChg chg="add">
          <ac:chgData name="Meadows, Beth" userId="S::phibmead@ljmu.ac.uk::8414dd83-5145-4a28-82cd-f28ecc948e09" providerId="AD" clId="Web-{C74104B6-25EC-270E-CFB5-F68DEB4D3F21}" dt="2021-08-11T09:30:55.595" v="31"/>
          <ac:cxnSpMkLst>
            <pc:docMk/>
            <pc:sldMk cId="3314635816" sldId="281"/>
            <ac:cxnSpMk id="10" creationId="{D4BDCD00-BA97-40D8-93CD-0A9CA931BE17}"/>
          </ac:cxnSpMkLst>
        </pc:cxnChg>
        <pc:cxnChg chg="add">
          <ac:chgData name="Meadows, Beth" userId="S::phibmead@ljmu.ac.uk::8414dd83-5145-4a28-82cd-f28ecc948e09" providerId="AD" clId="Web-{C74104B6-25EC-270E-CFB5-F68DEB4D3F21}" dt="2021-08-11T09:30:55.595" v="31"/>
          <ac:cxnSpMkLst>
            <pc:docMk/>
            <pc:sldMk cId="3314635816" sldId="281"/>
            <ac:cxnSpMk id="12" creationId="{2D631E40-F51C-4828-B23B-DF903513296E}"/>
          </ac:cxnSpMkLst>
        </pc:cxnChg>
      </pc:sldChg>
      <pc:sldChg chg="addSp modSp mod setBg">
        <pc:chgData name="Meadows, Beth" userId="S::phibmead@ljmu.ac.uk::8414dd83-5145-4a28-82cd-f28ecc948e09" providerId="AD" clId="Web-{C74104B6-25EC-270E-CFB5-F68DEB4D3F21}" dt="2021-08-11T09:30:41.500" v="29"/>
        <pc:sldMkLst>
          <pc:docMk/>
          <pc:sldMk cId="2228532546" sldId="282"/>
        </pc:sldMkLst>
        <pc:spChg chg="add">
          <ac:chgData name="Meadows, Beth" userId="S::phibmead@ljmu.ac.uk::8414dd83-5145-4a28-82cd-f28ecc948e09" providerId="AD" clId="Web-{C74104B6-25EC-270E-CFB5-F68DEB4D3F21}" dt="2021-08-11T09:30:41.500" v="29"/>
          <ac:spMkLst>
            <pc:docMk/>
            <pc:sldMk cId="2228532546" sldId="282"/>
            <ac:spMk id="10" creationId="{56827C3C-D52F-46CE-A441-3CD6A1A6A0A2}"/>
          </ac:spMkLst>
        </pc:spChg>
        <pc:spChg chg="add">
          <ac:chgData name="Meadows, Beth" userId="S::phibmead@ljmu.ac.uk::8414dd83-5145-4a28-82cd-f28ecc948e09" providerId="AD" clId="Web-{C74104B6-25EC-270E-CFB5-F68DEB4D3F21}" dt="2021-08-11T09:30:41.500" v="29"/>
          <ac:spMkLst>
            <pc:docMk/>
            <pc:sldMk cId="2228532546" sldId="282"/>
            <ac:spMk id="12" creationId="{F52A8B51-0A89-497B-B882-6658E029A3F9}"/>
          </ac:spMkLst>
        </pc:spChg>
        <pc:spChg chg="add">
          <ac:chgData name="Meadows, Beth" userId="S::phibmead@ljmu.ac.uk::8414dd83-5145-4a28-82cd-f28ecc948e09" providerId="AD" clId="Web-{C74104B6-25EC-270E-CFB5-F68DEB4D3F21}" dt="2021-08-11T09:30:41.500" v="29"/>
          <ac:spMkLst>
            <pc:docMk/>
            <pc:sldMk cId="2228532546" sldId="282"/>
            <ac:spMk id="14" creationId="{EB1CEFBF-6F09-4052-862B-E219DA15757E}"/>
          </ac:spMkLst>
        </pc:spChg>
        <pc:spChg chg="add">
          <ac:chgData name="Meadows, Beth" userId="S::phibmead@ljmu.ac.uk::8414dd83-5145-4a28-82cd-f28ecc948e09" providerId="AD" clId="Web-{C74104B6-25EC-270E-CFB5-F68DEB4D3F21}" dt="2021-08-11T09:30:41.500" v="29"/>
          <ac:spMkLst>
            <pc:docMk/>
            <pc:sldMk cId="2228532546" sldId="282"/>
            <ac:spMk id="16" creationId="{BCB5D417-2A71-445D-B4C7-9E814D633D33}"/>
          </ac:spMkLst>
        </pc:spChg>
        <pc:picChg chg="mod">
          <ac:chgData name="Meadows, Beth" userId="S::phibmead@ljmu.ac.uk::8414dd83-5145-4a28-82cd-f28ecc948e09" providerId="AD" clId="Web-{C74104B6-25EC-270E-CFB5-F68DEB4D3F21}" dt="2021-08-11T09:30:41.500" v="29"/>
          <ac:picMkLst>
            <pc:docMk/>
            <pc:sldMk cId="2228532546" sldId="282"/>
            <ac:picMk id="2" creationId="{8E8B7F6E-2D68-45EF-A2A3-65DC2C8E6FDD}"/>
          </ac:picMkLst>
        </pc:picChg>
        <pc:picChg chg="mod ord">
          <ac:chgData name="Meadows, Beth" userId="S::phibmead@ljmu.ac.uk::8414dd83-5145-4a28-82cd-f28ecc948e09" providerId="AD" clId="Web-{C74104B6-25EC-270E-CFB5-F68DEB4D3F21}" dt="2021-08-11T09:30:41.500" v="29"/>
          <ac:picMkLst>
            <pc:docMk/>
            <pc:sldMk cId="2228532546" sldId="282"/>
            <ac:picMk id="3" creationId="{774611A5-BFCA-4E2E-92D5-C9DC3F5C6BB8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0:41.500" v="29"/>
          <ac:picMkLst>
            <pc:docMk/>
            <pc:sldMk cId="2228532546" sldId="282"/>
            <ac:picMk id="5" creationId="{A14F1821-1C02-4EFE-B6B3-8128B48BD692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31:00.720" v="32"/>
        <pc:sldMkLst>
          <pc:docMk/>
          <pc:sldMk cId="2739603397" sldId="283"/>
        </pc:sldMkLst>
      </pc:sldChg>
      <pc:sldChg chg="addSp modSp mod setBg">
        <pc:chgData name="Meadows, Beth" userId="S::phibmead@ljmu.ac.uk::8414dd83-5145-4a28-82cd-f28ecc948e09" providerId="AD" clId="Web-{C74104B6-25EC-270E-CFB5-F68DEB4D3F21}" dt="2021-08-11T09:31:19.549" v="37"/>
        <pc:sldMkLst>
          <pc:docMk/>
          <pc:sldMk cId="1313717041" sldId="284"/>
        </pc:sldMkLst>
        <pc:spChg chg="add">
          <ac:chgData name="Meadows, Beth" userId="S::phibmead@ljmu.ac.uk::8414dd83-5145-4a28-82cd-f28ecc948e09" providerId="AD" clId="Web-{C74104B6-25EC-270E-CFB5-F68DEB4D3F21}" dt="2021-08-11T09:31:19.549" v="37"/>
          <ac:spMkLst>
            <pc:docMk/>
            <pc:sldMk cId="1313717041" sldId="284"/>
            <ac:spMk id="12" creationId="{BF494AE6-A88C-448B-B1B7-80259E6F4FE0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31:19.549" v="37"/>
          <ac:picMkLst>
            <pc:docMk/>
            <pc:sldMk cId="1313717041" sldId="284"/>
            <ac:picMk id="2" creationId="{1EEBB392-DB4B-4888-A232-8CF83AEC1B27}"/>
          </ac:picMkLst>
        </pc:picChg>
        <pc:picChg chg="mod ord">
          <ac:chgData name="Meadows, Beth" userId="S::phibmead@ljmu.ac.uk::8414dd83-5145-4a28-82cd-f28ecc948e09" providerId="AD" clId="Web-{C74104B6-25EC-270E-CFB5-F68DEB4D3F21}" dt="2021-08-11T09:31:19.549" v="37"/>
          <ac:picMkLst>
            <pc:docMk/>
            <pc:sldMk cId="1313717041" sldId="284"/>
            <ac:picMk id="3" creationId="{19BF634F-FD0E-4CA7-865A-704FCCA3B852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1:19.549" v="37"/>
          <ac:picMkLst>
            <pc:docMk/>
            <pc:sldMk cId="1313717041" sldId="284"/>
            <ac:picMk id="5" creationId="{43545786-B0C0-436B-A710-AB1085BE9A07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1:19.549" v="37"/>
          <ac:picMkLst>
            <pc:docMk/>
            <pc:sldMk cId="1313717041" sldId="284"/>
            <ac:picMk id="7" creationId="{3BD1C3CC-30E1-400B-BEAB-AD715CE20608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31:24.675" v="38"/>
        <pc:sldMkLst>
          <pc:docMk/>
          <pc:sldMk cId="1888753440" sldId="285"/>
        </pc:sldMkLst>
      </pc:sldChg>
      <pc:sldChg chg="addSp delSp modSp mod setBg">
        <pc:chgData name="Meadows, Beth" userId="S::phibmead@ljmu.ac.uk::8414dd83-5145-4a28-82cd-f28ecc948e09" providerId="AD" clId="Web-{C74104B6-25EC-270E-CFB5-F68DEB4D3F21}" dt="2021-08-11T09:28:43.025" v="9"/>
        <pc:sldMkLst>
          <pc:docMk/>
          <pc:sldMk cId="1062828374" sldId="301"/>
        </pc:sldMkLst>
        <pc:spChg chg="add del">
          <ac:chgData name="Meadows, Beth" userId="S::phibmead@ljmu.ac.uk::8414dd83-5145-4a28-82cd-f28ecc948e09" providerId="AD" clId="Web-{C74104B6-25EC-270E-CFB5-F68DEB4D3F21}" dt="2021-08-11T09:28:43.025" v="8"/>
          <ac:spMkLst>
            <pc:docMk/>
            <pc:sldMk cId="1062828374" sldId="301"/>
            <ac:spMk id="12" creationId="{25B97239-2685-48C8-8104-1D4E4E383D82}"/>
          </ac:spMkLst>
        </pc:spChg>
        <pc:picChg chg="add mod ord">
          <ac:chgData name="Meadows, Beth" userId="S::phibmead@ljmu.ac.uk::8414dd83-5145-4a28-82cd-f28ecc948e09" providerId="AD" clId="Web-{C74104B6-25EC-270E-CFB5-F68DEB4D3F21}" dt="2021-08-11T09:28:43.025" v="9"/>
          <ac:picMkLst>
            <pc:docMk/>
            <pc:sldMk cId="1062828374" sldId="301"/>
            <ac:picMk id="2" creationId="{2E96AADF-9860-4E7B-B801-0EA792EE3A4E}"/>
          </ac:picMkLst>
        </pc:picChg>
        <pc:picChg chg="mod ord">
          <ac:chgData name="Meadows, Beth" userId="S::phibmead@ljmu.ac.uk::8414dd83-5145-4a28-82cd-f28ecc948e09" providerId="AD" clId="Web-{C74104B6-25EC-270E-CFB5-F68DEB4D3F21}" dt="2021-08-11T09:28:43.025" v="9"/>
          <ac:picMkLst>
            <pc:docMk/>
            <pc:sldMk cId="1062828374" sldId="301"/>
            <ac:picMk id="3" creationId="{8E0E7E82-B77F-4CC2-BE9E-29F28723DB78}"/>
          </ac:picMkLst>
        </pc:picChg>
        <pc:picChg chg="mod ord">
          <ac:chgData name="Meadows, Beth" userId="S::phibmead@ljmu.ac.uk::8414dd83-5145-4a28-82cd-f28ecc948e09" providerId="AD" clId="Web-{C74104B6-25EC-270E-CFB5-F68DEB4D3F21}" dt="2021-08-11T09:28:43.025" v="9"/>
          <ac:picMkLst>
            <pc:docMk/>
            <pc:sldMk cId="1062828374" sldId="301"/>
            <ac:picMk id="5" creationId="{62D7DB2E-59F5-4089-B60F-E1C9F6706D8D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28:43.025" v="9"/>
          <ac:picMkLst>
            <pc:docMk/>
            <pc:sldMk cId="1062828374" sldId="301"/>
            <ac:picMk id="7" creationId="{37239CC9-8745-4338-A91C-1A2174D8A367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28:34.462" v="6"/>
        <pc:sldMkLst>
          <pc:docMk/>
          <pc:sldMk cId="2876692536" sldId="303"/>
        </pc:sldMkLst>
      </pc:sldChg>
      <pc:sldChg chg="ord">
        <pc:chgData name="Meadows, Beth" userId="S::phibmead@ljmu.ac.uk::8414dd83-5145-4a28-82cd-f28ecc948e09" providerId="AD" clId="Web-{C74104B6-25EC-270E-CFB5-F68DEB4D3F21}" dt="2021-08-11T09:30:04.076" v="22"/>
        <pc:sldMkLst>
          <pc:docMk/>
          <pc:sldMk cId="975301059" sldId="304"/>
        </pc:sldMkLst>
      </pc:sldChg>
      <pc:sldChg chg="addSp modSp mod setBg modShow">
        <pc:chgData name="Meadows, Beth" userId="S::phibmead@ljmu.ac.uk::8414dd83-5145-4a28-82cd-f28ecc948e09" providerId="AD" clId="Web-{C74104B6-25EC-270E-CFB5-F68DEB4D3F21}" dt="2021-08-11T09:29:36.200" v="20"/>
        <pc:sldMkLst>
          <pc:docMk/>
          <pc:sldMk cId="2747265615" sldId="309"/>
        </pc:sldMkLst>
        <pc:picChg chg="add mod ord">
          <ac:chgData name="Meadows, Beth" userId="S::phibmead@ljmu.ac.uk::8414dd83-5145-4a28-82cd-f28ecc948e09" providerId="AD" clId="Web-{C74104B6-25EC-270E-CFB5-F68DEB4D3F21}" dt="2021-08-11T09:29:36.200" v="20"/>
          <ac:picMkLst>
            <pc:docMk/>
            <pc:sldMk cId="2747265615" sldId="309"/>
            <ac:picMk id="2" creationId="{6B4D1F0C-7971-480C-8B66-31F5659C1046}"/>
          </ac:picMkLst>
        </pc:picChg>
        <pc:picChg chg="mod">
          <ac:chgData name="Meadows, Beth" userId="S::phibmead@ljmu.ac.uk::8414dd83-5145-4a28-82cd-f28ecc948e09" providerId="AD" clId="Web-{C74104B6-25EC-270E-CFB5-F68DEB4D3F21}" dt="2021-08-11T09:29:36.200" v="20"/>
          <ac:picMkLst>
            <pc:docMk/>
            <pc:sldMk cId="2747265615" sldId="309"/>
            <ac:picMk id="3" creationId="{16761E31-1B64-4F4D-A329-8A12B70B8A51}"/>
          </ac:picMkLst>
        </pc:picChg>
        <pc:picChg chg="mod">
          <ac:chgData name="Meadows, Beth" userId="S::phibmead@ljmu.ac.uk::8414dd83-5145-4a28-82cd-f28ecc948e09" providerId="AD" clId="Web-{C74104B6-25EC-270E-CFB5-F68DEB4D3F21}" dt="2021-08-11T09:29:36.200" v="20"/>
          <ac:picMkLst>
            <pc:docMk/>
            <pc:sldMk cId="2747265615" sldId="309"/>
            <ac:picMk id="5" creationId="{85B0DF9A-99D1-4510-9743-B563E4CC02C7}"/>
          </ac:picMkLst>
        </pc:picChg>
        <pc:cxnChg chg="add">
          <ac:chgData name="Meadows, Beth" userId="S::phibmead@ljmu.ac.uk::8414dd83-5145-4a28-82cd-f28ecc948e09" providerId="AD" clId="Web-{C74104B6-25EC-270E-CFB5-F68DEB4D3F21}" dt="2021-08-11T09:29:36.200" v="20"/>
          <ac:cxnSpMkLst>
            <pc:docMk/>
            <pc:sldMk cId="2747265615" sldId="309"/>
            <ac:cxnSpMk id="10" creationId="{DCD67800-37AC-4E14-89B0-F79DCB3FB86D}"/>
          </ac:cxnSpMkLst>
        </pc:cxnChg>
        <pc:cxnChg chg="add">
          <ac:chgData name="Meadows, Beth" userId="S::phibmead@ljmu.ac.uk::8414dd83-5145-4a28-82cd-f28ecc948e09" providerId="AD" clId="Web-{C74104B6-25EC-270E-CFB5-F68DEB4D3F21}" dt="2021-08-11T09:29:36.200" v="20"/>
          <ac:cxnSpMkLst>
            <pc:docMk/>
            <pc:sldMk cId="2747265615" sldId="309"/>
            <ac:cxnSpMk id="12" creationId="{20F1788F-A5AE-4188-8274-F7F2E3833ECD}"/>
          </ac:cxnSpMkLst>
        </pc:cxnChg>
      </pc:sldChg>
      <pc:sldChg chg="del mod modShow">
        <pc:chgData name="Meadows, Beth" userId="S::phibmead@ljmu.ac.uk::8414dd83-5145-4a28-82cd-f28ecc948e09" providerId="AD" clId="Web-{C74104B6-25EC-270E-CFB5-F68DEB4D3F21}" dt="2021-08-11T09:29:41.138" v="21"/>
        <pc:sldMkLst>
          <pc:docMk/>
          <pc:sldMk cId="2169656026" sldId="310"/>
        </pc:sldMkLst>
      </pc:sldChg>
      <pc:sldChg chg="mod modShow">
        <pc:chgData name="Meadows, Beth" userId="S::phibmead@ljmu.ac.uk::8414dd83-5145-4a28-82cd-f28ecc948e09" providerId="AD" clId="Web-{C74104B6-25EC-270E-CFB5-F68DEB4D3F21}" dt="2021-08-11T09:29:21.465" v="16"/>
        <pc:sldMkLst>
          <pc:docMk/>
          <pc:sldMk cId="2590073421" sldId="311"/>
        </pc:sldMkLst>
      </pc:sldChg>
      <pc:sldChg chg="addSp modSp mod setBg">
        <pc:chgData name="Meadows, Beth" userId="S::phibmead@ljmu.ac.uk::8414dd83-5145-4a28-82cd-f28ecc948e09" providerId="AD" clId="Web-{C74104B6-25EC-270E-CFB5-F68DEB4D3F21}" dt="2021-08-11T09:31:39.488" v="41"/>
        <pc:sldMkLst>
          <pc:docMk/>
          <pc:sldMk cId="2319860619" sldId="320"/>
        </pc:sldMkLst>
        <pc:spChg chg="add">
          <ac:chgData name="Meadows, Beth" userId="S::phibmead@ljmu.ac.uk::8414dd83-5145-4a28-82cd-f28ecc948e09" providerId="AD" clId="Web-{C74104B6-25EC-270E-CFB5-F68DEB4D3F21}" dt="2021-08-11T09:31:39.488" v="41"/>
          <ac:spMkLst>
            <pc:docMk/>
            <pc:sldMk cId="2319860619" sldId="320"/>
            <ac:spMk id="12" creationId="{BF494AE6-A88C-448B-B1B7-80259E6F4FE0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31:39.488" v="41"/>
          <ac:picMkLst>
            <pc:docMk/>
            <pc:sldMk cId="2319860619" sldId="320"/>
            <ac:picMk id="2" creationId="{43C125C1-0DAD-4926-8A59-5EEAA60CB98D}"/>
          </ac:picMkLst>
        </pc:picChg>
        <pc:picChg chg="mod">
          <ac:chgData name="Meadows, Beth" userId="S::phibmead@ljmu.ac.uk::8414dd83-5145-4a28-82cd-f28ecc948e09" providerId="AD" clId="Web-{C74104B6-25EC-270E-CFB5-F68DEB4D3F21}" dt="2021-08-11T09:31:39.488" v="41"/>
          <ac:picMkLst>
            <pc:docMk/>
            <pc:sldMk cId="2319860619" sldId="320"/>
            <ac:picMk id="3" creationId="{06188A31-39D5-4862-989C-1826ECBE4599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31:39.488" v="41"/>
          <ac:picMkLst>
            <pc:docMk/>
            <pc:sldMk cId="2319860619" sldId="320"/>
            <ac:picMk id="5" creationId="{74A33088-14DF-4690-A666-1DB596E19713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1:39.488" v="41"/>
          <ac:picMkLst>
            <pc:docMk/>
            <pc:sldMk cId="2319860619" sldId="320"/>
            <ac:picMk id="7" creationId="{BF27889A-D51E-4759-8952-A7801DE7A046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31:42.926" v="42"/>
        <pc:sldMkLst>
          <pc:docMk/>
          <pc:sldMk cId="4016847753" sldId="324"/>
        </pc:sldMkLst>
      </pc:sldChg>
      <pc:sldChg chg="addSp modSp mod setBg">
        <pc:chgData name="Meadows, Beth" userId="S::phibmead@ljmu.ac.uk::8414dd83-5145-4a28-82cd-f28ecc948e09" providerId="AD" clId="Web-{C74104B6-25EC-270E-CFB5-F68DEB4D3F21}" dt="2021-08-11T09:31:52.520" v="45"/>
        <pc:sldMkLst>
          <pc:docMk/>
          <pc:sldMk cId="1533068402" sldId="325"/>
        </pc:sldMkLst>
        <pc:spChg chg="add">
          <ac:chgData name="Meadows, Beth" userId="S::phibmead@ljmu.ac.uk::8414dd83-5145-4a28-82cd-f28ecc948e09" providerId="AD" clId="Web-{C74104B6-25EC-270E-CFB5-F68DEB4D3F21}" dt="2021-08-11T09:31:52.520" v="45"/>
          <ac:spMkLst>
            <pc:docMk/>
            <pc:sldMk cId="1533068402" sldId="325"/>
            <ac:spMk id="12" creationId="{BF494AE6-A88C-448B-B1B7-80259E6F4FE0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31:52.520" v="45"/>
          <ac:picMkLst>
            <pc:docMk/>
            <pc:sldMk cId="1533068402" sldId="325"/>
            <ac:picMk id="2" creationId="{2D74E6EE-529C-484D-8451-02625444A7BD}"/>
          </ac:picMkLst>
        </pc:picChg>
        <pc:picChg chg="mod">
          <ac:chgData name="Meadows, Beth" userId="S::phibmead@ljmu.ac.uk::8414dd83-5145-4a28-82cd-f28ecc948e09" providerId="AD" clId="Web-{C74104B6-25EC-270E-CFB5-F68DEB4D3F21}" dt="2021-08-11T09:31:52.520" v="45"/>
          <ac:picMkLst>
            <pc:docMk/>
            <pc:sldMk cId="1533068402" sldId="325"/>
            <ac:picMk id="3" creationId="{D27B8A75-6474-4C10-B597-2BF6C7929604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31:52.520" v="45"/>
          <ac:picMkLst>
            <pc:docMk/>
            <pc:sldMk cId="1533068402" sldId="325"/>
            <ac:picMk id="5" creationId="{5E69A398-6B7D-43F6-9375-98DE4BFCFBA4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1:52.520" v="45"/>
          <ac:picMkLst>
            <pc:docMk/>
            <pc:sldMk cId="1533068402" sldId="325"/>
            <ac:picMk id="7" creationId="{9161D339-15E8-4063-BB14-591D1C21B69C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31:56.270" v="46"/>
        <pc:sldMkLst>
          <pc:docMk/>
          <pc:sldMk cId="798087375" sldId="327"/>
        </pc:sldMkLst>
      </pc:sldChg>
      <pc:sldChg chg="addSp modSp mod setBg">
        <pc:chgData name="Meadows, Beth" userId="S::phibmead@ljmu.ac.uk::8414dd83-5145-4a28-82cd-f28ecc948e09" providerId="AD" clId="Web-{C74104B6-25EC-270E-CFB5-F68DEB4D3F21}" dt="2021-08-11T09:32:17.146" v="49"/>
        <pc:sldMkLst>
          <pc:docMk/>
          <pc:sldMk cId="3805701893" sldId="329"/>
        </pc:sldMkLst>
        <pc:spChg chg="add">
          <ac:chgData name="Meadows, Beth" userId="S::phibmead@ljmu.ac.uk::8414dd83-5145-4a28-82cd-f28ecc948e09" providerId="AD" clId="Web-{C74104B6-25EC-270E-CFB5-F68DEB4D3F21}" dt="2021-08-11T09:32:17.146" v="49"/>
          <ac:spMkLst>
            <pc:docMk/>
            <pc:sldMk cId="3805701893" sldId="329"/>
            <ac:spMk id="12" creationId="{42A4FC2C-047E-45A5-965D-8E1E3BF09BC6}"/>
          </ac:spMkLst>
        </pc:spChg>
        <pc:picChg chg="mod ord">
          <ac:chgData name="Meadows, Beth" userId="S::phibmead@ljmu.ac.uk::8414dd83-5145-4a28-82cd-f28ecc948e09" providerId="AD" clId="Web-{C74104B6-25EC-270E-CFB5-F68DEB4D3F21}" dt="2021-08-11T09:32:17.146" v="49"/>
          <ac:picMkLst>
            <pc:docMk/>
            <pc:sldMk cId="3805701893" sldId="329"/>
            <ac:picMk id="2" creationId="{149484B3-A15C-48BD-B616-E16AF9BE6DC6}"/>
          </ac:picMkLst>
        </pc:picChg>
        <pc:picChg chg="mod">
          <ac:chgData name="Meadows, Beth" userId="S::phibmead@ljmu.ac.uk::8414dd83-5145-4a28-82cd-f28ecc948e09" providerId="AD" clId="Web-{C74104B6-25EC-270E-CFB5-F68DEB4D3F21}" dt="2021-08-11T09:32:17.146" v="49"/>
          <ac:picMkLst>
            <pc:docMk/>
            <pc:sldMk cId="3805701893" sldId="329"/>
            <ac:picMk id="3" creationId="{1CA33566-C306-4462-AC94-E5301992CFDA}"/>
          </ac:picMkLst>
        </pc:picChg>
        <pc:picChg chg="add mod">
          <ac:chgData name="Meadows, Beth" userId="S::phibmead@ljmu.ac.uk::8414dd83-5145-4a28-82cd-f28ecc948e09" providerId="AD" clId="Web-{C74104B6-25EC-270E-CFB5-F68DEB4D3F21}" dt="2021-08-11T09:32:17.146" v="49"/>
          <ac:picMkLst>
            <pc:docMk/>
            <pc:sldMk cId="3805701893" sldId="329"/>
            <ac:picMk id="5" creationId="{ED911572-723A-4FC2-8C77-4C3616916FC1}"/>
          </ac:picMkLst>
        </pc:picChg>
        <pc:picChg chg="add mod ord">
          <ac:chgData name="Meadows, Beth" userId="S::phibmead@ljmu.ac.uk::8414dd83-5145-4a28-82cd-f28ecc948e09" providerId="AD" clId="Web-{C74104B6-25EC-270E-CFB5-F68DEB4D3F21}" dt="2021-08-11T09:32:17.146" v="49"/>
          <ac:picMkLst>
            <pc:docMk/>
            <pc:sldMk cId="3805701893" sldId="329"/>
            <ac:picMk id="7" creationId="{C1E534BD-CE17-4C71-BCC0-1097DA770268}"/>
          </ac:picMkLst>
        </pc:picChg>
      </pc:sldChg>
      <pc:sldChg chg="del">
        <pc:chgData name="Meadows, Beth" userId="S::phibmead@ljmu.ac.uk::8414dd83-5145-4a28-82cd-f28ecc948e09" providerId="AD" clId="Web-{C74104B6-25EC-270E-CFB5-F68DEB4D3F21}" dt="2021-08-11T09:32:21.490" v="50"/>
        <pc:sldMkLst>
          <pc:docMk/>
          <pc:sldMk cId="2120195271" sldId="330"/>
        </pc:sldMkLst>
      </pc:sldChg>
    </pc:docChg>
  </pc:docChgLst>
  <pc:docChgLst>
    <pc:chgData name="Meadows, Beth" userId="S::phibmead@ljmu.ac.uk::8414dd83-5145-4a28-82cd-f28ecc948e09" providerId="AD" clId="Web-{5C67EC18-EC9C-684C-5F2D-6C09F11B3BFE}"/>
    <pc:docChg chg="addSld delSld modSld sldOrd">
      <pc:chgData name="Meadows, Beth" userId="S::phibmead@ljmu.ac.uk::8414dd83-5145-4a28-82cd-f28ecc948e09" providerId="AD" clId="Web-{5C67EC18-EC9C-684C-5F2D-6C09F11B3BFE}" dt="2021-07-27T11:03:00.909" v="100"/>
      <pc:docMkLst>
        <pc:docMk/>
      </pc:docMkLst>
      <pc:sldChg chg="del">
        <pc:chgData name="Meadows, Beth" userId="S::phibmead@ljmu.ac.uk::8414dd83-5145-4a28-82cd-f28ecc948e09" providerId="AD" clId="Web-{5C67EC18-EC9C-684C-5F2D-6C09F11B3BFE}" dt="2021-07-27T10:50:47.380" v="4"/>
        <pc:sldMkLst>
          <pc:docMk/>
          <pc:sldMk cId="109857222" sldId="256"/>
        </pc:sldMkLst>
      </pc:sldChg>
      <pc:sldChg chg="addSp delSp modSp">
        <pc:chgData name="Meadows, Beth" userId="S::phibmead@ljmu.ac.uk::8414dd83-5145-4a28-82cd-f28ecc948e09" providerId="AD" clId="Web-{5C67EC18-EC9C-684C-5F2D-6C09F11B3BFE}" dt="2021-07-27T10:53:23.164" v="26" actId="1076"/>
        <pc:sldMkLst>
          <pc:docMk/>
          <pc:sldMk cId="2934963206" sldId="257"/>
        </pc:sldMkLst>
        <pc:picChg chg="del">
          <ac:chgData name="Meadows, Beth" userId="S::phibmead@ljmu.ac.uk::8414dd83-5145-4a28-82cd-f28ecc948e09" providerId="AD" clId="Web-{5C67EC18-EC9C-684C-5F2D-6C09F11B3BFE}" dt="2021-07-27T10:53:18.430" v="24"/>
          <ac:picMkLst>
            <pc:docMk/>
            <pc:sldMk cId="2934963206" sldId="257"/>
            <ac:picMk id="2" creationId="{89672CE8-93A7-49C1-9F2D-A7B19EEA3752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0:53:23.164" v="26" actId="1076"/>
          <ac:picMkLst>
            <pc:docMk/>
            <pc:sldMk cId="2934963206" sldId="257"/>
            <ac:picMk id="5" creationId="{E2D26DF5-9265-4653-B0FD-25ED07B11F4D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0:53:25.649" v="27"/>
        <pc:sldMkLst>
          <pc:docMk/>
          <pc:sldMk cId="1416391745" sldId="258"/>
        </pc:sldMkLst>
      </pc:sldChg>
      <pc:sldChg chg="del">
        <pc:chgData name="Meadows, Beth" userId="S::phibmead@ljmu.ac.uk::8414dd83-5145-4a28-82cd-f28ecc948e09" providerId="AD" clId="Web-{5C67EC18-EC9C-684C-5F2D-6C09F11B3BFE}" dt="2021-07-27T10:50:28.239" v="0"/>
        <pc:sldMkLst>
          <pc:docMk/>
          <pc:sldMk cId="369201071" sldId="259"/>
        </pc:sldMkLst>
      </pc:sldChg>
      <pc:sldChg chg="del">
        <pc:chgData name="Meadows, Beth" userId="S::phibmead@ljmu.ac.uk::8414dd83-5145-4a28-82cd-f28ecc948e09" providerId="AD" clId="Web-{5C67EC18-EC9C-684C-5F2D-6C09F11B3BFE}" dt="2021-07-27T10:50:28.349" v="1"/>
        <pc:sldMkLst>
          <pc:docMk/>
          <pc:sldMk cId="666329593" sldId="260"/>
        </pc:sldMkLst>
      </pc:sldChg>
      <pc:sldChg chg="del">
        <pc:chgData name="Meadows, Beth" userId="S::phibmead@ljmu.ac.uk::8414dd83-5145-4a28-82cd-f28ecc948e09" providerId="AD" clId="Web-{5C67EC18-EC9C-684C-5F2D-6C09F11B3BFE}" dt="2021-07-27T11:01:24.798" v="77"/>
        <pc:sldMkLst>
          <pc:docMk/>
          <pc:sldMk cId="1480418214" sldId="261"/>
        </pc:sldMkLst>
      </pc:sldChg>
      <pc:sldChg chg="addSp delSp modSp ord">
        <pc:chgData name="Meadows, Beth" userId="S::phibmead@ljmu.ac.uk::8414dd83-5145-4a28-82cd-f28ecc948e09" providerId="AD" clId="Web-{5C67EC18-EC9C-684C-5F2D-6C09F11B3BFE}" dt="2021-07-27T10:51:06.412" v="8"/>
        <pc:sldMkLst>
          <pc:docMk/>
          <pc:sldMk cId="3344582768" sldId="262"/>
        </pc:sldMkLst>
        <pc:picChg chg="del">
          <ac:chgData name="Meadows, Beth" userId="S::phibmead@ljmu.ac.uk::8414dd83-5145-4a28-82cd-f28ecc948e09" providerId="AD" clId="Web-{5C67EC18-EC9C-684C-5F2D-6C09F11B3BFE}" dt="2021-07-27T10:50:57.505" v="5"/>
          <ac:picMkLst>
            <pc:docMk/>
            <pc:sldMk cId="3344582768" sldId="262"/>
            <ac:picMk id="2" creationId="{9287AA94-4889-42DA-BB6F-EEBFD3441848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0:51:01.990" v="7" actId="1076"/>
          <ac:picMkLst>
            <pc:docMk/>
            <pc:sldMk cId="3344582768" sldId="262"/>
            <ac:picMk id="5" creationId="{8E756792-623F-4A55-A92D-6682AF871EE4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1:01:23.032" v="76"/>
        <pc:sldMkLst>
          <pc:docMk/>
          <pc:sldMk cId="1472049260" sldId="263"/>
        </pc:sldMkLst>
      </pc:sldChg>
      <pc:sldChg chg="del">
        <pc:chgData name="Meadows, Beth" userId="S::phibmead@ljmu.ac.uk::8414dd83-5145-4a28-82cd-f28ecc948e09" providerId="AD" clId="Web-{5C67EC18-EC9C-684C-5F2D-6C09F11B3BFE}" dt="2021-07-27T11:01:18.016" v="74"/>
        <pc:sldMkLst>
          <pc:docMk/>
          <pc:sldMk cId="3421159265" sldId="264"/>
        </pc:sldMkLst>
      </pc:sldChg>
      <pc:sldChg chg="del">
        <pc:chgData name="Meadows, Beth" userId="S::phibmead@ljmu.ac.uk::8414dd83-5145-4a28-82cd-f28ecc948e09" providerId="AD" clId="Web-{5C67EC18-EC9C-684C-5F2D-6C09F11B3BFE}" dt="2021-07-27T10:55:45.229" v="55"/>
        <pc:sldMkLst>
          <pc:docMk/>
          <pc:sldMk cId="1285048968" sldId="265"/>
        </pc:sldMkLst>
      </pc:sldChg>
      <pc:sldChg chg="del">
        <pc:chgData name="Meadows, Beth" userId="S::phibmead@ljmu.ac.uk::8414dd83-5145-4a28-82cd-f28ecc948e09" providerId="AD" clId="Web-{5C67EC18-EC9C-684C-5F2D-6C09F11B3BFE}" dt="2021-07-27T10:55:43.995" v="54"/>
        <pc:sldMkLst>
          <pc:docMk/>
          <pc:sldMk cId="2312385621" sldId="266"/>
        </pc:sldMkLst>
      </pc:sldChg>
      <pc:sldChg chg="del">
        <pc:chgData name="Meadows, Beth" userId="S::phibmead@ljmu.ac.uk::8414dd83-5145-4a28-82cd-f28ecc948e09" providerId="AD" clId="Web-{5C67EC18-EC9C-684C-5F2D-6C09F11B3BFE}" dt="2021-07-27T10:55:42.901" v="53"/>
        <pc:sldMkLst>
          <pc:docMk/>
          <pc:sldMk cId="1177646791" sldId="267"/>
        </pc:sldMkLst>
      </pc:sldChg>
      <pc:sldChg chg="addSp delSp ord">
        <pc:chgData name="Meadows, Beth" userId="S::phibmead@ljmu.ac.uk::8414dd83-5145-4a28-82cd-f28ecc948e09" providerId="AD" clId="Web-{5C67EC18-EC9C-684C-5F2D-6C09F11B3BFE}" dt="2021-07-27T10:51:30.756" v="11"/>
        <pc:sldMkLst>
          <pc:docMk/>
          <pc:sldMk cId="286726610" sldId="268"/>
        </pc:sldMkLst>
        <pc:picChg chg="del">
          <ac:chgData name="Meadows, Beth" userId="S::phibmead@ljmu.ac.uk::8414dd83-5145-4a28-82cd-f28ecc948e09" providerId="AD" clId="Web-{5C67EC18-EC9C-684C-5F2D-6C09F11B3BFE}" dt="2021-07-27T10:51:22.256" v="9"/>
          <ac:picMkLst>
            <pc:docMk/>
            <pc:sldMk cId="286726610" sldId="268"/>
            <ac:picMk id="3" creationId="{71A4F71E-9104-4C52-BF46-DC714ECF13E5}"/>
          </ac:picMkLst>
        </pc:picChg>
        <pc:picChg chg="add">
          <ac:chgData name="Meadows, Beth" userId="S::phibmead@ljmu.ac.uk::8414dd83-5145-4a28-82cd-f28ecc948e09" providerId="AD" clId="Web-{5C67EC18-EC9C-684C-5F2D-6C09F11B3BFE}" dt="2021-07-27T10:51:22.943" v="10"/>
          <ac:picMkLst>
            <pc:docMk/>
            <pc:sldMk cId="286726610" sldId="268"/>
            <ac:picMk id="5" creationId="{CF372BD7-113D-4855-BA95-103B77FB17E7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0:55:41.526" v="52"/>
        <pc:sldMkLst>
          <pc:docMk/>
          <pc:sldMk cId="1278595104" sldId="269"/>
        </pc:sldMkLst>
      </pc:sldChg>
      <pc:sldChg chg="ord">
        <pc:chgData name="Meadows, Beth" userId="S::phibmead@ljmu.ac.uk::8414dd83-5145-4a28-82cd-f28ecc948e09" providerId="AD" clId="Web-{5C67EC18-EC9C-684C-5F2D-6C09F11B3BFE}" dt="2021-07-27T10:50:35.083" v="2"/>
        <pc:sldMkLst>
          <pc:docMk/>
          <pc:sldMk cId="1849338390" sldId="270"/>
        </pc:sldMkLst>
      </pc:sldChg>
      <pc:sldChg chg="addSp delSp modSp ord">
        <pc:chgData name="Meadows, Beth" userId="S::phibmead@ljmu.ac.uk::8414dd83-5145-4a28-82cd-f28ecc948e09" providerId="AD" clId="Web-{5C67EC18-EC9C-684C-5F2D-6C09F11B3BFE}" dt="2021-07-27T10:52:34.804" v="19"/>
        <pc:sldMkLst>
          <pc:docMk/>
          <pc:sldMk cId="1203371522" sldId="271"/>
        </pc:sldMkLst>
        <pc:picChg chg="del">
          <ac:chgData name="Meadows, Beth" userId="S::phibmead@ljmu.ac.uk::8414dd83-5145-4a28-82cd-f28ecc948e09" providerId="AD" clId="Web-{5C67EC18-EC9C-684C-5F2D-6C09F11B3BFE}" dt="2021-07-27T10:52:23.523" v="16"/>
          <ac:picMkLst>
            <pc:docMk/>
            <pc:sldMk cId="1203371522" sldId="271"/>
            <ac:picMk id="2" creationId="{ABAEF634-C59F-4940-81BC-8804A934A4A9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0:52:27.054" v="18" actId="1076"/>
          <ac:picMkLst>
            <pc:docMk/>
            <pc:sldMk cId="1203371522" sldId="271"/>
            <ac:picMk id="5" creationId="{081505D1-FB47-43A4-A544-A02A752A9954}"/>
          </ac:picMkLst>
        </pc:picChg>
      </pc:sldChg>
      <pc:sldChg chg="ord">
        <pc:chgData name="Meadows, Beth" userId="S::phibmead@ljmu.ac.uk::8414dd83-5145-4a28-82cd-f28ecc948e09" providerId="AD" clId="Web-{5C67EC18-EC9C-684C-5F2D-6C09F11B3BFE}" dt="2021-07-27T10:50:41.521" v="3"/>
        <pc:sldMkLst>
          <pc:docMk/>
          <pc:sldMk cId="3586842684" sldId="272"/>
        </pc:sldMkLst>
      </pc:sldChg>
      <pc:sldChg chg="del">
        <pc:chgData name="Meadows, Beth" userId="S::phibmead@ljmu.ac.uk::8414dd83-5145-4a28-82cd-f28ecc948e09" providerId="AD" clId="Web-{5C67EC18-EC9C-684C-5F2D-6C09F11B3BFE}" dt="2021-07-27T10:55:40.213" v="51"/>
        <pc:sldMkLst>
          <pc:docMk/>
          <pc:sldMk cId="2771319132" sldId="273"/>
        </pc:sldMkLst>
      </pc:sldChg>
      <pc:sldChg chg="del">
        <pc:chgData name="Meadows, Beth" userId="S::phibmead@ljmu.ac.uk::8414dd83-5145-4a28-82cd-f28ecc948e09" providerId="AD" clId="Web-{5C67EC18-EC9C-684C-5F2D-6C09F11B3BFE}" dt="2021-07-27T10:55:39.323" v="50"/>
        <pc:sldMkLst>
          <pc:docMk/>
          <pc:sldMk cId="4193629382" sldId="274"/>
        </pc:sldMkLst>
      </pc:sldChg>
      <pc:sldChg chg="addSp delSp ord">
        <pc:chgData name="Meadows, Beth" userId="S::phibmead@ljmu.ac.uk::8414dd83-5145-4a28-82cd-f28ecc948e09" providerId="AD" clId="Web-{5C67EC18-EC9C-684C-5F2D-6C09F11B3BFE}" dt="2021-07-27T10:55:49.932" v="56"/>
        <pc:sldMkLst>
          <pc:docMk/>
          <pc:sldMk cId="3581999364" sldId="275"/>
        </pc:sldMkLst>
        <pc:picChg chg="del">
          <ac:chgData name="Meadows, Beth" userId="S::phibmead@ljmu.ac.uk::8414dd83-5145-4a28-82cd-f28ecc948e09" providerId="AD" clId="Web-{5C67EC18-EC9C-684C-5F2D-6C09F11B3BFE}" dt="2021-07-27T10:55:31.604" v="48"/>
          <ac:picMkLst>
            <pc:docMk/>
            <pc:sldMk cId="3581999364" sldId="275"/>
            <ac:picMk id="3" creationId="{18BD5CCA-9A69-4D84-AD0F-3C04B17B51DE}"/>
          </ac:picMkLst>
        </pc:picChg>
        <pc:picChg chg="add">
          <ac:chgData name="Meadows, Beth" userId="S::phibmead@ljmu.ac.uk::8414dd83-5145-4a28-82cd-f28ecc948e09" providerId="AD" clId="Web-{5C67EC18-EC9C-684C-5F2D-6C09F11B3BFE}" dt="2021-07-27T10:55:32.166" v="49"/>
          <ac:picMkLst>
            <pc:docMk/>
            <pc:sldMk cId="3581999364" sldId="275"/>
            <ac:picMk id="5" creationId="{FE41B72A-50C4-4FB6-990D-6F1A175234D3}"/>
          </ac:picMkLst>
        </pc:picChg>
      </pc:sldChg>
      <pc:sldChg chg="ord">
        <pc:chgData name="Meadows, Beth" userId="S::phibmead@ljmu.ac.uk::8414dd83-5145-4a28-82cd-f28ecc948e09" providerId="AD" clId="Web-{5C67EC18-EC9C-684C-5F2D-6C09F11B3BFE}" dt="2021-07-27T10:55:54.964" v="57"/>
        <pc:sldMkLst>
          <pc:docMk/>
          <pc:sldMk cId="1350160728" sldId="276"/>
        </pc:sldMkLst>
      </pc:sldChg>
      <pc:sldChg chg="del">
        <pc:chgData name="Meadows, Beth" userId="S::phibmead@ljmu.ac.uk::8414dd83-5145-4a28-82cd-f28ecc948e09" providerId="AD" clId="Web-{5C67EC18-EC9C-684C-5F2D-6C09F11B3BFE}" dt="2021-07-27T10:55:58.011" v="58"/>
        <pc:sldMkLst>
          <pc:docMk/>
          <pc:sldMk cId="1366770840" sldId="277"/>
        </pc:sldMkLst>
      </pc:sldChg>
      <pc:sldChg chg="ord">
        <pc:chgData name="Meadows, Beth" userId="S::phibmead@ljmu.ac.uk::8414dd83-5145-4a28-82cd-f28ecc948e09" providerId="AD" clId="Web-{5C67EC18-EC9C-684C-5F2D-6C09F11B3BFE}" dt="2021-07-27T11:01:06.250" v="71"/>
        <pc:sldMkLst>
          <pc:docMk/>
          <pc:sldMk cId="4136311924" sldId="278"/>
        </pc:sldMkLst>
      </pc:sldChg>
      <pc:sldChg chg="ord">
        <pc:chgData name="Meadows, Beth" userId="S::phibmead@ljmu.ac.uk::8414dd83-5145-4a28-82cd-f28ecc948e09" providerId="AD" clId="Web-{5C67EC18-EC9C-684C-5F2D-6C09F11B3BFE}" dt="2021-07-27T11:01:10.485" v="73"/>
        <pc:sldMkLst>
          <pc:docMk/>
          <pc:sldMk cId="4249773297" sldId="279"/>
        </pc:sldMkLst>
      </pc:sldChg>
      <pc:sldChg chg="del">
        <pc:chgData name="Meadows, Beth" userId="S::phibmead@ljmu.ac.uk::8414dd83-5145-4a28-82cd-f28ecc948e09" providerId="AD" clId="Web-{5C67EC18-EC9C-684C-5F2D-6C09F11B3BFE}" dt="2021-07-27T11:01:18.891" v="75"/>
        <pc:sldMkLst>
          <pc:docMk/>
          <pc:sldMk cId="2687202107" sldId="280"/>
        </pc:sldMkLst>
      </pc:sldChg>
      <pc:sldChg chg="addSp delSp">
        <pc:chgData name="Meadows, Beth" userId="S::phibmead@ljmu.ac.uk::8414dd83-5145-4a28-82cd-f28ecc948e09" providerId="AD" clId="Web-{5C67EC18-EC9C-684C-5F2D-6C09F11B3BFE}" dt="2021-07-27T11:01:46.485" v="79"/>
        <pc:sldMkLst>
          <pc:docMk/>
          <pc:sldMk cId="1226515542" sldId="286"/>
        </pc:sldMkLst>
        <pc:picChg chg="del">
          <ac:chgData name="Meadows, Beth" userId="S::phibmead@ljmu.ac.uk::8414dd83-5145-4a28-82cd-f28ecc948e09" providerId="AD" clId="Web-{5C67EC18-EC9C-684C-5F2D-6C09F11B3BFE}" dt="2021-07-27T11:01:46.001" v="78"/>
          <ac:picMkLst>
            <pc:docMk/>
            <pc:sldMk cId="1226515542" sldId="286"/>
            <ac:picMk id="3" creationId="{ED557844-F996-4F1D-BBA1-F49E69629B77}"/>
          </ac:picMkLst>
        </pc:picChg>
        <pc:picChg chg="add">
          <ac:chgData name="Meadows, Beth" userId="S::phibmead@ljmu.ac.uk::8414dd83-5145-4a28-82cd-f28ecc948e09" providerId="AD" clId="Web-{5C67EC18-EC9C-684C-5F2D-6C09F11B3BFE}" dt="2021-07-27T11:01:46.485" v="79"/>
          <ac:picMkLst>
            <pc:docMk/>
            <pc:sldMk cId="1226515542" sldId="286"/>
            <ac:picMk id="5" creationId="{327CE0BB-2A66-42B5-8085-B3DB98A910B1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1:01:48.970" v="80"/>
        <pc:sldMkLst>
          <pc:docMk/>
          <pc:sldMk cId="1322577117" sldId="287"/>
        </pc:sldMkLst>
      </pc:sldChg>
      <pc:sldChg chg="add del">
        <pc:chgData name="Meadows, Beth" userId="S::phibmead@ljmu.ac.uk::8414dd83-5145-4a28-82cd-f28ecc948e09" providerId="AD" clId="Web-{5C67EC18-EC9C-684C-5F2D-6C09F11B3BFE}" dt="2021-07-27T11:01:49.564" v="81"/>
        <pc:sldMkLst>
          <pc:docMk/>
          <pc:sldMk cId="4026788645" sldId="288"/>
        </pc:sldMkLst>
      </pc:sldChg>
      <pc:sldChg chg="addSp delSp ord">
        <pc:chgData name="Meadows, Beth" userId="S::phibmead@ljmu.ac.uk::8414dd83-5145-4a28-82cd-f28ecc948e09" providerId="AD" clId="Web-{5C67EC18-EC9C-684C-5F2D-6C09F11B3BFE}" dt="2021-07-27T10:52:02.413" v="14"/>
        <pc:sldMkLst>
          <pc:docMk/>
          <pc:sldMk cId="1454392979" sldId="289"/>
        </pc:sldMkLst>
        <pc:picChg chg="del">
          <ac:chgData name="Meadows, Beth" userId="S::phibmead@ljmu.ac.uk::8414dd83-5145-4a28-82cd-f28ecc948e09" providerId="AD" clId="Web-{5C67EC18-EC9C-684C-5F2D-6C09F11B3BFE}" dt="2021-07-27T10:51:50.584" v="12"/>
          <ac:picMkLst>
            <pc:docMk/>
            <pc:sldMk cId="1454392979" sldId="289"/>
            <ac:picMk id="3" creationId="{FCC470CB-7C76-4EEA-961A-FE8FBF6EF59F}"/>
          </ac:picMkLst>
        </pc:picChg>
        <pc:picChg chg="add">
          <ac:chgData name="Meadows, Beth" userId="S::phibmead@ljmu.ac.uk::8414dd83-5145-4a28-82cd-f28ecc948e09" providerId="AD" clId="Web-{5C67EC18-EC9C-684C-5F2D-6C09F11B3BFE}" dt="2021-07-27T10:51:51.116" v="13"/>
          <ac:picMkLst>
            <pc:docMk/>
            <pc:sldMk cId="1454392979" sldId="289"/>
            <ac:picMk id="5" creationId="{951096B9-B0F7-4771-B0C4-38B4C8F2E4EC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0:53:51.227" v="37"/>
        <pc:sldMkLst>
          <pc:docMk/>
          <pc:sldMk cId="2069932399" sldId="290"/>
        </pc:sldMkLst>
      </pc:sldChg>
      <pc:sldChg chg="del">
        <pc:chgData name="Meadows, Beth" userId="S::phibmead@ljmu.ac.uk::8414dd83-5145-4a28-82cd-f28ecc948e09" providerId="AD" clId="Web-{5C67EC18-EC9C-684C-5F2D-6C09F11B3BFE}" dt="2021-07-27T10:53:49.696" v="36"/>
        <pc:sldMkLst>
          <pc:docMk/>
          <pc:sldMk cId="1850607953" sldId="291"/>
        </pc:sldMkLst>
      </pc:sldChg>
      <pc:sldChg chg="del">
        <pc:chgData name="Meadows, Beth" userId="S::phibmead@ljmu.ac.uk::8414dd83-5145-4a28-82cd-f28ecc948e09" providerId="AD" clId="Web-{5C67EC18-EC9C-684C-5F2D-6C09F11B3BFE}" dt="2021-07-27T10:53:48.899" v="35"/>
        <pc:sldMkLst>
          <pc:docMk/>
          <pc:sldMk cId="953768366" sldId="292"/>
        </pc:sldMkLst>
      </pc:sldChg>
      <pc:sldChg chg="del">
        <pc:chgData name="Meadows, Beth" userId="S::phibmead@ljmu.ac.uk::8414dd83-5145-4a28-82cd-f28ecc948e09" providerId="AD" clId="Web-{5C67EC18-EC9C-684C-5F2D-6C09F11B3BFE}" dt="2021-07-27T10:53:47.680" v="34"/>
        <pc:sldMkLst>
          <pc:docMk/>
          <pc:sldMk cId="2522878535" sldId="293"/>
        </pc:sldMkLst>
      </pc:sldChg>
      <pc:sldChg chg="del">
        <pc:chgData name="Meadows, Beth" userId="S::phibmead@ljmu.ac.uk::8414dd83-5145-4a28-82cd-f28ecc948e09" providerId="AD" clId="Web-{5C67EC18-EC9C-684C-5F2D-6C09F11B3BFE}" dt="2021-07-27T10:53:44.508" v="31"/>
        <pc:sldMkLst>
          <pc:docMk/>
          <pc:sldMk cId="1085570483" sldId="294"/>
        </pc:sldMkLst>
      </pc:sldChg>
      <pc:sldChg chg="del">
        <pc:chgData name="Meadows, Beth" userId="S::phibmead@ljmu.ac.uk::8414dd83-5145-4a28-82cd-f28ecc948e09" providerId="AD" clId="Web-{5C67EC18-EC9C-684C-5F2D-6C09F11B3BFE}" dt="2021-07-27T10:53:43.336" v="30"/>
        <pc:sldMkLst>
          <pc:docMk/>
          <pc:sldMk cId="1457476179" sldId="295"/>
        </pc:sldMkLst>
      </pc:sldChg>
      <pc:sldChg chg="modSp del">
        <pc:chgData name="Meadows, Beth" userId="S::phibmead@ljmu.ac.uk::8414dd83-5145-4a28-82cd-f28ecc948e09" providerId="AD" clId="Web-{5C67EC18-EC9C-684C-5F2D-6C09F11B3BFE}" dt="2021-07-27T10:53:42.743" v="29"/>
        <pc:sldMkLst>
          <pc:docMk/>
          <pc:sldMk cId="2127701129" sldId="296"/>
        </pc:sldMkLst>
        <pc:picChg chg="mod">
          <ac:chgData name="Meadows, Beth" userId="S::phibmead@ljmu.ac.uk::8414dd83-5145-4a28-82cd-f28ecc948e09" providerId="AD" clId="Web-{5C67EC18-EC9C-684C-5F2D-6C09F11B3BFE}" dt="2021-07-27T10:52:19.054" v="15" actId="1076"/>
          <ac:picMkLst>
            <pc:docMk/>
            <pc:sldMk cId="2127701129" sldId="296"/>
            <ac:picMk id="3" creationId="{3D5C62DE-6587-4327-BEB6-97EECDA15213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0:53:41.930" v="28"/>
        <pc:sldMkLst>
          <pc:docMk/>
          <pc:sldMk cId="3566001036" sldId="297"/>
        </pc:sldMkLst>
      </pc:sldChg>
      <pc:sldChg chg="del">
        <pc:chgData name="Meadows, Beth" userId="S::phibmead@ljmu.ac.uk::8414dd83-5145-4a28-82cd-f28ecc948e09" providerId="AD" clId="Web-{5C67EC18-EC9C-684C-5F2D-6C09F11B3BFE}" dt="2021-07-27T10:53:45.477" v="32"/>
        <pc:sldMkLst>
          <pc:docMk/>
          <pc:sldMk cId="1760347815" sldId="298"/>
        </pc:sldMkLst>
      </pc:sldChg>
      <pc:sldChg chg="addSp delSp ord">
        <pc:chgData name="Meadows, Beth" userId="S::phibmead@ljmu.ac.uk::8414dd83-5145-4a28-82cd-f28ecc948e09" providerId="AD" clId="Web-{5C67EC18-EC9C-684C-5F2D-6C09F11B3BFE}" dt="2021-07-27T10:53:10.148" v="23"/>
        <pc:sldMkLst>
          <pc:docMk/>
          <pc:sldMk cId="3675586605" sldId="299"/>
        </pc:sldMkLst>
        <pc:picChg chg="del">
          <ac:chgData name="Meadows, Beth" userId="S::phibmead@ljmu.ac.uk::8414dd83-5145-4a28-82cd-f28ecc948e09" providerId="AD" clId="Web-{5C67EC18-EC9C-684C-5F2D-6C09F11B3BFE}" dt="2021-07-27T10:52:58.351" v="20"/>
          <ac:picMkLst>
            <pc:docMk/>
            <pc:sldMk cId="3675586605" sldId="299"/>
            <ac:picMk id="3" creationId="{76A94F25-9F6D-48E8-8FDB-86C8BF5680D6}"/>
          </ac:picMkLst>
        </pc:picChg>
        <pc:picChg chg="add">
          <ac:chgData name="Meadows, Beth" userId="S::phibmead@ljmu.ac.uk::8414dd83-5145-4a28-82cd-f28ecc948e09" providerId="AD" clId="Web-{5C67EC18-EC9C-684C-5F2D-6C09F11B3BFE}" dt="2021-07-27T10:52:58.898" v="21"/>
          <ac:picMkLst>
            <pc:docMk/>
            <pc:sldMk cId="3675586605" sldId="299"/>
            <ac:picMk id="5" creationId="{09A09DAA-9E9A-4DF9-92C9-B7848E66A3EC}"/>
          </ac:picMkLst>
        </pc:picChg>
      </pc:sldChg>
      <pc:sldChg chg="ord">
        <pc:chgData name="Meadows, Beth" userId="S::phibmead@ljmu.ac.uk::8414dd83-5145-4a28-82cd-f28ecc948e09" providerId="AD" clId="Web-{5C67EC18-EC9C-684C-5F2D-6C09F11B3BFE}" dt="2021-07-27T10:54:26.884" v="45"/>
        <pc:sldMkLst>
          <pc:docMk/>
          <pc:sldMk cId="2242480406" sldId="300"/>
        </pc:sldMkLst>
      </pc:sldChg>
      <pc:sldChg chg="addSp delSp modSp ord">
        <pc:chgData name="Meadows, Beth" userId="S::phibmead@ljmu.ac.uk::8414dd83-5145-4a28-82cd-f28ecc948e09" providerId="AD" clId="Web-{5C67EC18-EC9C-684C-5F2D-6C09F11B3BFE}" dt="2021-07-27T10:54:50.025" v="46"/>
        <pc:sldMkLst>
          <pc:docMk/>
          <pc:sldMk cId="1062828374" sldId="301"/>
        </pc:sldMkLst>
        <pc:picChg chg="del">
          <ac:chgData name="Meadows, Beth" userId="S::phibmead@ljmu.ac.uk::8414dd83-5145-4a28-82cd-f28ecc948e09" providerId="AD" clId="Web-{5C67EC18-EC9C-684C-5F2D-6C09F11B3BFE}" dt="2021-07-27T10:54:06.852" v="41"/>
          <ac:picMkLst>
            <pc:docMk/>
            <pc:sldMk cId="1062828374" sldId="301"/>
            <ac:picMk id="2" creationId="{92070E57-CED2-47D3-A8E1-FA2658E472FB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0:54:10.790" v="43" actId="1076"/>
          <ac:picMkLst>
            <pc:docMk/>
            <pc:sldMk cId="1062828374" sldId="301"/>
            <ac:picMk id="5" creationId="{62D7DB2E-59F5-4089-B60F-E1C9F6706D8D}"/>
          </ac:picMkLst>
        </pc:picChg>
      </pc:sldChg>
      <pc:sldChg chg="modSp del">
        <pc:chgData name="Meadows, Beth" userId="S::phibmead@ljmu.ac.uk::8414dd83-5145-4a28-82cd-f28ecc948e09" providerId="AD" clId="Web-{5C67EC18-EC9C-684C-5F2D-6C09F11B3BFE}" dt="2021-07-27T10:54:12.478" v="44"/>
        <pc:sldMkLst>
          <pc:docMk/>
          <pc:sldMk cId="1392790980" sldId="302"/>
        </pc:sldMkLst>
        <pc:picChg chg="mod">
          <ac:chgData name="Meadows, Beth" userId="S::phibmead@ljmu.ac.uk::8414dd83-5145-4a28-82cd-f28ecc948e09" providerId="AD" clId="Web-{5C67EC18-EC9C-684C-5F2D-6C09F11B3BFE}" dt="2021-07-27T10:54:03.524" v="40" actId="1076"/>
          <ac:picMkLst>
            <pc:docMk/>
            <pc:sldMk cId="1392790980" sldId="302"/>
            <ac:picMk id="3" creationId="{D33F6DB2-79F3-4C2D-8C02-3949B0B49505}"/>
          </ac:picMkLst>
        </pc:picChg>
      </pc:sldChg>
      <pc:sldChg chg="ord">
        <pc:chgData name="Meadows, Beth" userId="S::phibmead@ljmu.ac.uk::8414dd83-5145-4a28-82cd-f28ecc948e09" providerId="AD" clId="Web-{5C67EC18-EC9C-684C-5F2D-6C09F11B3BFE}" dt="2021-07-27T10:55:12.025" v="47"/>
        <pc:sldMkLst>
          <pc:docMk/>
          <pc:sldMk cId="2876692536" sldId="303"/>
        </pc:sldMkLst>
      </pc:sldChg>
      <pc:sldChg chg="addSp delSp modSp">
        <pc:chgData name="Meadows, Beth" userId="S::phibmead@ljmu.ac.uk::8414dd83-5145-4a28-82cd-f28ecc948e09" providerId="AD" clId="Web-{5C67EC18-EC9C-684C-5F2D-6C09F11B3BFE}" dt="2021-07-27T11:02:03.736" v="85" actId="1076"/>
        <pc:sldMkLst>
          <pc:docMk/>
          <pc:sldMk cId="975301059" sldId="304"/>
        </pc:sldMkLst>
        <pc:picChg chg="del">
          <ac:chgData name="Meadows, Beth" userId="S::phibmead@ljmu.ac.uk::8414dd83-5145-4a28-82cd-f28ecc948e09" providerId="AD" clId="Web-{5C67EC18-EC9C-684C-5F2D-6C09F11B3BFE}" dt="2021-07-27T11:01:58.173" v="82"/>
          <ac:picMkLst>
            <pc:docMk/>
            <pc:sldMk cId="975301059" sldId="304"/>
            <ac:picMk id="3" creationId="{D13F9265-E1B8-4959-99CF-6E3E27120F43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1:02:03.736" v="85" actId="1076"/>
          <ac:picMkLst>
            <pc:docMk/>
            <pc:sldMk cId="975301059" sldId="304"/>
            <ac:picMk id="5" creationId="{951CF6AE-86F4-4012-B25D-DAECBAE322BE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1:02:05.689" v="86"/>
        <pc:sldMkLst>
          <pc:docMk/>
          <pc:sldMk cId="3067244137" sldId="305"/>
        </pc:sldMkLst>
      </pc:sldChg>
      <pc:sldChg chg="del">
        <pc:chgData name="Meadows, Beth" userId="S::phibmead@ljmu.ac.uk::8414dd83-5145-4a28-82cd-f28ecc948e09" providerId="AD" clId="Web-{5C67EC18-EC9C-684C-5F2D-6C09F11B3BFE}" dt="2021-07-27T11:02:06.267" v="87"/>
        <pc:sldMkLst>
          <pc:docMk/>
          <pc:sldMk cId="2031404407" sldId="306"/>
        </pc:sldMkLst>
      </pc:sldChg>
      <pc:sldChg chg="del">
        <pc:chgData name="Meadows, Beth" userId="S::phibmead@ljmu.ac.uk::8414dd83-5145-4a28-82cd-f28ecc948e09" providerId="AD" clId="Web-{5C67EC18-EC9C-684C-5F2D-6C09F11B3BFE}" dt="2021-07-27T11:02:14.517" v="88"/>
        <pc:sldMkLst>
          <pc:docMk/>
          <pc:sldMk cId="1089645203" sldId="307"/>
        </pc:sldMkLst>
      </pc:sldChg>
      <pc:sldChg chg="modSp del">
        <pc:chgData name="Meadows, Beth" userId="S::phibmead@ljmu.ac.uk::8414dd83-5145-4a28-82cd-f28ecc948e09" providerId="AD" clId="Web-{5C67EC18-EC9C-684C-5F2D-6C09F11B3BFE}" dt="2021-07-27T11:02:15.048" v="89"/>
        <pc:sldMkLst>
          <pc:docMk/>
          <pc:sldMk cId="2238031981" sldId="308"/>
        </pc:sldMkLst>
        <pc:picChg chg="mod">
          <ac:chgData name="Meadows, Beth" userId="S::phibmead@ljmu.ac.uk::8414dd83-5145-4a28-82cd-f28ecc948e09" providerId="AD" clId="Web-{5C67EC18-EC9C-684C-5F2D-6C09F11B3BFE}" dt="2021-07-27T11:00:22.828" v="64" actId="1076"/>
          <ac:picMkLst>
            <pc:docMk/>
            <pc:sldMk cId="2238031981" sldId="308"/>
            <ac:picMk id="3" creationId="{578F91AE-E434-45ED-B78E-DE91C15BF759}"/>
          </ac:picMkLst>
        </pc:picChg>
      </pc:sldChg>
      <pc:sldChg chg="addSp delSp modSp ord">
        <pc:chgData name="Meadows, Beth" userId="S::phibmead@ljmu.ac.uk::8414dd83-5145-4a28-82cd-f28ecc948e09" providerId="AD" clId="Web-{5C67EC18-EC9C-684C-5F2D-6C09F11B3BFE}" dt="2021-07-27T11:00:39.328" v="69"/>
        <pc:sldMkLst>
          <pc:docMk/>
          <pc:sldMk cId="2747265615" sldId="309"/>
        </pc:sldMkLst>
        <pc:picChg chg="del">
          <ac:chgData name="Meadows, Beth" userId="S::phibmead@ljmu.ac.uk::8414dd83-5145-4a28-82cd-f28ecc948e09" providerId="AD" clId="Web-{5C67EC18-EC9C-684C-5F2D-6C09F11B3BFE}" dt="2021-07-27T11:00:26.703" v="65"/>
          <ac:picMkLst>
            <pc:docMk/>
            <pc:sldMk cId="2747265615" sldId="309"/>
            <ac:picMk id="2" creationId="{655FE969-1F43-40DA-875A-86580FC21190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1:00:32.484" v="68" actId="1076"/>
          <ac:picMkLst>
            <pc:docMk/>
            <pc:sldMk cId="2747265615" sldId="309"/>
            <ac:picMk id="5" creationId="{85B0DF9A-99D1-4510-9743-B563E4CC02C7}"/>
          </ac:picMkLst>
        </pc:picChg>
      </pc:sldChg>
      <pc:sldChg chg="ord">
        <pc:chgData name="Meadows, Beth" userId="S::phibmead@ljmu.ac.uk::8414dd83-5145-4a28-82cd-f28ecc948e09" providerId="AD" clId="Web-{5C67EC18-EC9C-684C-5F2D-6C09F11B3BFE}" dt="2021-07-27T11:00:55.266" v="70"/>
        <pc:sldMkLst>
          <pc:docMk/>
          <pc:sldMk cId="2169656026" sldId="310"/>
        </pc:sldMkLst>
      </pc:sldChg>
      <pc:sldChg chg="addSp delSp modSp ord">
        <pc:chgData name="Meadows, Beth" userId="S::phibmead@ljmu.ac.uk::8414dd83-5145-4a28-82cd-f28ecc948e09" providerId="AD" clId="Web-{5C67EC18-EC9C-684C-5F2D-6C09F11B3BFE}" dt="2021-07-27T11:00:09.765" v="63"/>
        <pc:sldMkLst>
          <pc:docMk/>
          <pc:sldMk cId="2590073421" sldId="311"/>
        </pc:sldMkLst>
        <pc:picChg chg="del">
          <ac:chgData name="Meadows, Beth" userId="S::phibmead@ljmu.ac.uk::8414dd83-5145-4a28-82cd-f28ecc948e09" providerId="AD" clId="Web-{5C67EC18-EC9C-684C-5F2D-6C09F11B3BFE}" dt="2021-07-27T10:59:54.468" v="59"/>
          <ac:picMkLst>
            <pc:docMk/>
            <pc:sldMk cId="2590073421" sldId="311"/>
            <ac:picMk id="2" creationId="{AB45AD9B-D154-404B-A65C-9F094A1808FC}"/>
          </ac:picMkLst>
        </pc:picChg>
        <pc:picChg chg="add mod">
          <ac:chgData name="Meadows, Beth" userId="S::phibmead@ljmu.ac.uk::8414dd83-5145-4a28-82cd-f28ecc948e09" providerId="AD" clId="Web-{5C67EC18-EC9C-684C-5F2D-6C09F11B3BFE}" dt="2021-07-27T10:59:58.655" v="61" actId="1076"/>
          <ac:picMkLst>
            <pc:docMk/>
            <pc:sldMk cId="2590073421" sldId="311"/>
            <ac:picMk id="5" creationId="{738F5144-0B81-4981-B813-5ED45E9394FE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1:00:00.421" v="62"/>
        <pc:sldMkLst>
          <pc:docMk/>
          <pc:sldMk cId="3685710379" sldId="312"/>
        </pc:sldMkLst>
      </pc:sldChg>
      <pc:sldChg chg="del">
        <pc:chgData name="Meadows, Beth" userId="S::phibmead@ljmu.ac.uk::8414dd83-5145-4a28-82cd-f28ecc948e09" providerId="AD" clId="Web-{5C67EC18-EC9C-684C-5F2D-6C09F11B3BFE}" dt="2021-07-27T11:02:17.423" v="90"/>
        <pc:sldMkLst>
          <pc:docMk/>
          <pc:sldMk cId="499906667" sldId="313"/>
        </pc:sldMkLst>
      </pc:sldChg>
      <pc:sldChg chg="del">
        <pc:chgData name="Meadows, Beth" userId="S::phibmead@ljmu.ac.uk::8414dd83-5145-4a28-82cd-f28ecc948e09" providerId="AD" clId="Web-{5C67EC18-EC9C-684C-5F2D-6C09F11B3BFE}" dt="2021-07-27T10:53:45.946" v="33"/>
        <pc:sldMkLst>
          <pc:docMk/>
          <pc:sldMk cId="264510261" sldId="314"/>
        </pc:sldMkLst>
      </pc:sldChg>
      <pc:sldChg chg="del">
        <pc:chgData name="Meadows, Beth" userId="S::phibmead@ljmu.ac.uk::8414dd83-5145-4a28-82cd-f28ecc948e09" providerId="AD" clId="Web-{5C67EC18-EC9C-684C-5F2D-6C09F11B3BFE}" dt="2021-07-27T11:03:00.909" v="100"/>
        <pc:sldMkLst>
          <pc:docMk/>
          <pc:sldMk cId="1501126516" sldId="315"/>
        </pc:sldMkLst>
      </pc:sldChg>
      <pc:sldChg chg="addSp delSp ord">
        <pc:chgData name="Meadows, Beth" userId="S::phibmead@ljmu.ac.uk::8414dd83-5145-4a28-82cd-f28ecc948e09" providerId="AD" clId="Web-{5C67EC18-EC9C-684C-5F2D-6C09F11B3BFE}" dt="2021-07-27T11:02:25.721" v="93"/>
        <pc:sldMkLst>
          <pc:docMk/>
          <pc:sldMk cId="1855952760" sldId="316"/>
        </pc:sldMkLst>
        <pc:picChg chg="del">
          <ac:chgData name="Meadows, Beth" userId="S::phibmead@ljmu.ac.uk::8414dd83-5145-4a28-82cd-f28ecc948e09" providerId="AD" clId="Web-{5C67EC18-EC9C-684C-5F2D-6C09F11B3BFE}" dt="2021-07-27T11:02:25.158" v="92"/>
          <ac:picMkLst>
            <pc:docMk/>
            <pc:sldMk cId="1855952760" sldId="316"/>
            <ac:picMk id="2" creationId="{7F40D268-8688-40ED-8BA8-70859E4EBF5E}"/>
          </ac:picMkLst>
        </pc:picChg>
        <pc:picChg chg="add">
          <ac:chgData name="Meadows, Beth" userId="S::phibmead@ljmu.ac.uk::8414dd83-5145-4a28-82cd-f28ecc948e09" providerId="AD" clId="Web-{5C67EC18-EC9C-684C-5F2D-6C09F11B3BFE}" dt="2021-07-27T11:02:25.721" v="93"/>
          <ac:picMkLst>
            <pc:docMk/>
            <pc:sldMk cId="1855952760" sldId="316"/>
            <ac:picMk id="5" creationId="{E1F5E9F4-97CD-4647-89DB-A16E437DBFE2}"/>
          </ac:picMkLst>
        </pc:picChg>
      </pc:sldChg>
      <pc:sldChg chg="del">
        <pc:chgData name="Meadows, Beth" userId="S::phibmead@ljmu.ac.uk::8414dd83-5145-4a28-82cd-f28ecc948e09" providerId="AD" clId="Web-{5C67EC18-EC9C-684C-5F2D-6C09F11B3BFE}" dt="2021-07-27T11:02:28.783" v="94"/>
        <pc:sldMkLst>
          <pc:docMk/>
          <pc:sldMk cId="719018372" sldId="317"/>
        </pc:sldMkLst>
      </pc:sldChg>
      <pc:sldChg chg="del">
        <pc:chgData name="Meadows, Beth" userId="S::phibmead@ljmu.ac.uk::8414dd83-5145-4a28-82cd-f28ecc948e09" providerId="AD" clId="Web-{5C67EC18-EC9C-684C-5F2D-6C09F11B3BFE}" dt="2021-07-27T11:02:34.111" v="95"/>
        <pc:sldMkLst>
          <pc:docMk/>
          <pc:sldMk cId="4055780241" sldId="319"/>
        </pc:sldMkLst>
      </pc:sldChg>
      <pc:sldChg chg="del">
        <pc:chgData name="Meadows, Beth" userId="S::phibmead@ljmu.ac.uk::8414dd83-5145-4a28-82cd-f28ecc948e09" providerId="AD" clId="Web-{5C67EC18-EC9C-684C-5F2D-6C09F11B3BFE}" dt="2021-07-27T11:02:39.533" v="97"/>
        <pc:sldMkLst>
          <pc:docMk/>
          <pc:sldMk cId="1412655534" sldId="321"/>
        </pc:sldMkLst>
      </pc:sldChg>
      <pc:sldChg chg="del">
        <pc:chgData name="Meadows, Beth" userId="S::phibmead@ljmu.ac.uk::8414dd83-5145-4a28-82cd-f28ecc948e09" providerId="AD" clId="Web-{5C67EC18-EC9C-684C-5F2D-6C09F11B3BFE}" dt="2021-07-27T11:02:40.721" v="98"/>
        <pc:sldMkLst>
          <pc:docMk/>
          <pc:sldMk cId="3398858586" sldId="322"/>
        </pc:sldMkLst>
      </pc:sldChg>
      <pc:sldChg chg="del">
        <pc:chgData name="Meadows, Beth" userId="S::phibmead@ljmu.ac.uk::8414dd83-5145-4a28-82cd-f28ecc948e09" providerId="AD" clId="Web-{5C67EC18-EC9C-684C-5F2D-6C09F11B3BFE}" dt="2021-07-27T11:02:41.455" v="99"/>
        <pc:sldMkLst>
          <pc:docMk/>
          <pc:sldMk cId="852497689" sldId="323"/>
        </pc:sldMkLst>
      </pc:sldChg>
      <pc:sldChg chg="del">
        <pc:chgData name="Meadows, Beth" userId="S::phibmead@ljmu.ac.uk::8414dd83-5145-4a28-82cd-f28ecc948e09" providerId="AD" clId="Web-{5C67EC18-EC9C-684C-5F2D-6C09F11B3BFE}" dt="2021-07-27T11:02:34.986" v="96"/>
        <pc:sldMkLst>
          <pc:docMk/>
          <pc:sldMk cId="1729846186" sldId="326"/>
        </pc:sldMkLst>
      </pc:sldChg>
    </pc:docChg>
  </pc:docChgLst>
  <pc:docChgLst>
    <pc:chgData name="Meadows, Beth" userId="8414dd83-5145-4a28-82cd-f28ecc948e09" providerId="ADAL" clId="{DBC39A95-94DA-4E16-A5A4-8876E97EF768}"/>
    <pc:docChg chg="custSel addSld modSld sldOrd">
      <pc:chgData name="Meadows, Beth" userId="8414dd83-5145-4a28-82cd-f28ecc948e09" providerId="ADAL" clId="{DBC39A95-94DA-4E16-A5A4-8876E97EF768}" dt="2021-10-06T09:52:16.282" v="61"/>
      <pc:docMkLst>
        <pc:docMk/>
      </pc:docMkLst>
      <pc:sldChg chg="ord">
        <pc:chgData name="Meadows, Beth" userId="8414dd83-5145-4a28-82cd-f28ecc948e09" providerId="ADAL" clId="{DBC39A95-94DA-4E16-A5A4-8876E97EF768}" dt="2021-10-05T15:59:17.195" v="1"/>
        <pc:sldMkLst>
          <pc:docMk/>
          <pc:sldMk cId="3581999364" sldId="275"/>
        </pc:sldMkLst>
      </pc:sldChg>
      <pc:sldChg chg="ord">
        <pc:chgData name="Meadows, Beth" userId="8414dd83-5145-4a28-82cd-f28ecc948e09" providerId="ADAL" clId="{DBC39A95-94DA-4E16-A5A4-8876E97EF768}" dt="2021-10-06T09:51:25.185" v="49"/>
        <pc:sldMkLst>
          <pc:docMk/>
          <pc:sldMk cId="1313717041" sldId="284"/>
        </pc:sldMkLst>
      </pc:sldChg>
      <pc:sldChg chg="ord">
        <pc:chgData name="Meadows, Beth" userId="8414dd83-5145-4a28-82cd-f28ecc948e09" providerId="ADAL" clId="{DBC39A95-94DA-4E16-A5A4-8876E97EF768}" dt="2021-10-05T16:02:05.607" v="47"/>
        <pc:sldMkLst>
          <pc:docMk/>
          <pc:sldMk cId="1226515542" sldId="286"/>
        </pc:sldMkLst>
      </pc:sldChg>
      <pc:sldChg chg="ord">
        <pc:chgData name="Meadows, Beth" userId="8414dd83-5145-4a28-82cd-f28ecc948e09" providerId="ADAL" clId="{DBC39A95-94DA-4E16-A5A4-8876E97EF768}" dt="2021-10-05T16:01:20.760" v="37"/>
        <pc:sldMkLst>
          <pc:docMk/>
          <pc:sldMk cId="2242480406" sldId="300"/>
        </pc:sldMkLst>
      </pc:sldChg>
      <pc:sldChg chg="ord">
        <pc:chgData name="Meadows, Beth" userId="8414dd83-5145-4a28-82cd-f28ecc948e09" providerId="ADAL" clId="{DBC39A95-94DA-4E16-A5A4-8876E97EF768}" dt="2021-10-05T16:01:32.122" v="41"/>
        <pc:sldMkLst>
          <pc:docMk/>
          <pc:sldMk cId="1062828374" sldId="301"/>
        </pc:sldMkLst>
      </pc:sldChg>
      <pc:sldChg chg="ord">
        <pc:chgData name="Meadows, Beth" userId="8414dd83-5145-4a28-82cd-f28ecc948e09" providerId="ADAL" clId="{DBC39A95-94DA-4E16-A5A4-8876E97EF768}" dt="2021-10-05T16:01:38.286" v="43"/>
        <pc:sldMkLst>
          <pc:docMk/>
          <pc:sldMk cId="975301059" sldId="304"/>
        </pc:sldMkLst>
      </pc:sldChg>
      <pc:sldChg chg="ord">
        <pc:chgData name="Meadows, Beth" userId="8414dd83-5145-4a28-82cd-f28ecc948e09" providerId="ADAL" clId="{DBC39A95-94DA-4E16-A5A4-8876E97EF768}" dt="2021-10-05T16:00:50.332" v="31"/>
        <pc:sldMkLst>
          <pc:docMk/>
          <pc:sldMk cId="2590073421" sldId="311"/>
        </pc:sldMkLst>
      </pc:sldChg>
      <pc:sldChg chg="ord">
        <pc:chgData name="Meadows, Beth" userId="8414dd83-5145-4a28-82cd-f28ecc948e09" providerId="ADAL" clId="{DBC39A95-94DA-4E16-A5A4-8876E97EF768}" dt="2021-10-06T09:51:46.385" v="51"/>
        <pc:sldMkLst>
          <pc:docMk/>
          <pc:sldMk cId="1855952760" sldId="316"/>
        </pc:sldMkLst>
      </pc:sldChg>
      <pc:sldChg chg="ord">
        <pc:chgData name="Meadows, Beth" userId="8414dd83-5145-4a28-82cd-f28ecc948e09" providerId="ADAL" clId="{DBC39A95-94DA-4E16-A5A4-8876E97EF768}" dt="2021-10-06T09:51:51.249" v="53"/>
        <pc:sldMkLst>
          <pc:docMk/>
          <pc:sldMk cId="1301047347" sldId="318"/>
        </pc:sldMkLst>
      </pc:sldChg>
      <pc:sldChg chg="ord">
        <pc:chgData name="Meadows, Beth" userId="8414dd83-5145-4a28-82cd-f28ecc948e09" providerId="ADAL" clId="{DBC39A95-94DA-4E16-A5A4-8876E97EF768}" dt="2021-10-06T09:51:55.709" v="55"/>
        <pc:sldMkLst>
          <pc:docMk/>
          <pc:sldMk cId="2319860619" sldId="320"/>
        </pc:sldMkLst>
      </pc:sldChg>
      <pc:sldChg chg="ord">
        <pc:chgData name="Meadows, Beth" userId="8414dd83-5145-4a28-82cd-f28ecc948e09" providerId="ADAL" clId="{DBC39A95-94DA-4E16-A5A4-8876E97EF768}" dt="2021-10-06T09:52:16.282" v="61"/>
        <pc:sldMkLst>
          <pc:docMk/>
          <pc:sldMk cId="1533068402" sldId="325"/>
        </pc:sldMkLst>
      </pc:sldChg>
      <pc:sldChg chg="ord">
        <pc:chgData name="Meadows, Beth" userId="8414dd83-5145-4a28-82cd-f28ecc948e09" providerId="ADAL" clId="{DBC39A95-94DA-4E16-A5A4-8876E97EF768}" dt="2021-10-06T09:52:07.953" v="57"/>
        <pc:sldMkLst>
          <pc:docMk/>
          <pc:sldMk cId="4282695027" sldId="328"/>
        </pc:sldMkLst>
      </pc:sldChg>
      <pc:sldChg chg="ord">
        <pc:chgData name="Meadows, Beth" userId="8414dd83-5145-4a28-82cd-f28ecc948e09" providerId="ADAL" clId="{DBC39A95-94DA-4E16-A5A4-8876E97EF768}" dt="2021-10-06T09:52:11.666" v="59"/>
        <pc:sldMkLst>
          <pc:docMk/>
          <pc:sldMk cId="3805701893" sldId="329"/>
        </pc:sldMkLst>
      </pc:sldChg>
      <pc:sldChg chg="ord">
        <pc:chgData name="Meadows, Beth" userId="8414dd83-5145-4a28-82cd-f28ecc948e09" providerId="ADAL" clId="{DBC39A95-94DA-4E16-A5A4-8876E97EF768}" dt="2021-10-05T16:01:02.568" v="33"/>
        <pc:sldMkLst>
          <pc:docMk/>
          <pc:sldMk cId="1945214199" sldId="332"/>
        </pc:sldMkLst>
      </pc:sldChg>
      <pc:sldChg chg="addSp delSp modSp new mod">
        <pc:chgData name="Meadows, Beth" userId="8414dd83-5145-4a28-82cd-f28ecc948e09" providerId="ADAL" clId="{DBC39A95-94DA-4E16-A5A4-8876E97EF768}" dt="2021-10-05T16:00:35.766" v="29" actId="14100"/>
        <pc:sldMkLst>
          <pc:docMk/>
          <pc:sldMk cId="3884500084" sldId="333"/>
        </pc:sldMkLst>
        <pc:picChg chg="add del mod">
          <ac:chgData name="Meadows, Beth" userId="8414dd83-5145-4a28-82cd-f28ecc948e09" providerId="ADAL" clId="{DBC39A95-94DA-4E16-A5A4-8876E97EF768}" dt="2021-10-05T15:59:26.998" v="6" actId="478"/>
          <ac:picMkLst>
            <pc:docMk/>
            <pc:sldMk cId="3884500084" sldId="333"/>
            <ac:picMk id="2" creationId="{1A9C4819-5E52-44D3-BF5D-6B45FC821D76}"/>
          </ac:picMkLst>
        </pc:picChg>
        <pc:picChg chg="add mod">
          <ac:chgData name="Meadows, Beth" userId="8414dd83-5145-4a28-82cd-f28ecc948e09" providerId="ADAL" clId="{DBC39A95-94DA-4E16-A5A4-8876E97EF768}" dt="2021-10-05T16:00:30.691" v="27" actId="14100"/>
          <ac:picMkLst>
            <pc:docMk/>
            <pc:sldMk cId="3884500084" sldId="333"/>
            <ac:picMk id="3" creationId="{4D1DA1F2-7C6D-4D29-B8CC-10A4A627B09B}"/>
          </ac:picMkLst>
        </pc:picChg>
        <pc:picChg chg="add mod">
          <ac:chgData name="Meadows, Beth" userId="8414dd83-5145-4a28-82cd-f28ecc948e09" providerId="ADAL" clId="{DBC39A95-94DA-4E16-A5A4-8876E97EF768}" dt="2021-10-05T16:00:24.034" v="24" actId="1076"/>
          <ac:picMkLst>
            <pc:docMk/>
            <pc:sldMk cId="3884500084" sldId="333"/>
            <ac:picMk id="4" creationId="{BFB76F8A-9928-4D82-9963-1DA4F6388295}"/>
          </ac:picMkLst>
        </pc:picChg>
        <pc:picChg chg="add mod">
          <ac:chgData name="Meadows, Beth" userId="8414dd83-5145-4a28-82cd-f28ecc948e09" providerId="ADAL" clId="{DBC39A95-94DA-4E16-A5A4-8876E97EF768}" dt="2021-10-05T16:00:20.324" v="23" actId="14100"/>
          <ac:picMkLst>
            <pc:docMk/>
            <pc:sldMk cId="3884500084" sldId="333"/>
            <ac:picMk id="5" creationId="{EDDE8DF1-0D9C-4D5E-A8DF-0304AC54DACC}"/>
          </ac:picMkLst>
        </pc:picChg>
        <pc:picChg chg="add mod">
          <ac:chgData name="Meadows, Beth" userId="8414dd83-5145-4a28-82cd-f28ecc948e09" providerId="ADAL" clId="{DBC39A95-94DA-4E16-A5A4-8876E97EF768}" dt="2021-10-05T16:00:35.766" v="29" actId="14100"/>
          <ac:picMkLst>
            <pc:docMk/>
            <pc:sldMk cId="3884500084" sldId="333"/>
            <ac:picMk id="6" creationId="{9643124E-F8A5-47FD-BC48-CB73BB4F4E5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2.wp.com/www.westwaleschronicle.co.uk/wp-content/uploads/2021/07/image001-27.jpg?resize=696%2C392&amp;ssl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3" y="3932972"/>
            <a:ext cx="4745452" cy="26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o photo description available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214" y="228592"/>
            <a:ext cx="3275062" cy="327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ow to Make the Perfect Gordon&amp;#39;s Pink Gin &amp;amp; Tonic | A Lush Life Manu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67" y="463999"/>
            <a:ext cx="3738996" cy="280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F210A42-628F-495E-B898-5285FAC422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3024" y="284680"/>
            <a:ext cx="3266952" cy="3204184"/>
          </a:xfrm>
          <a:prstGeom prst="rect">
            <a:avLst/>
          </a:prstGeom>
        </p:spPr>
      </p:pic>
      <p:pic>
        <p:nvPicPr>
          <p:cNvPr id="9" name="Picture 3" descr="A picture containing text, wine, dessert&#10;&#10;Description automatically generated">
            <a:extLst>
              <a:ext uri="{FF2B5EF4-FFF2-40B4-BE49-F238E27FC236}">
                <a16:creationId xmlns:a16="http://schemas.microsoft.com/office/drawing/2014/main" id="{951096B9-B0F7-4771-B0C4-38B4C8F2E4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8658" y="3918587"/>
            <a:ext cx="2695684" cy="2687111"/>
          </a:xfrm>
          <a:prstGeom prst="rect">
            <a:avLst/>
          </a:prstGeom>
        </p:spPr>
      </p:pic>
      <p:pic>
        <p:nvPicPr>
          <p:cNvPr id="10" name="Picture 2" descr="No photo description available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068" y="3932972"/>
            <a:ext cx="2737837" cy="273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528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96E74B26-56E9-4F4E-979F-82A3E3E24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483" y="1922289"/>
            <a:ext cx="3565270" cy="3538821"/>
          </a:xfrm>
          <a:prstGeom prst="rect">
            <a:avLst/>
          </a:prstGeom>
        </p:spPr>
      </p:pic>
      <p:pic>
        <p:nvPicPr>
          <p:cNvPr id="5" name="Picture 3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081505D1-FB47-43A4-A544-A02A752A9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34" y="2003380"/>
            <a:ext cx="3413872" cy="3413872"/>
          </a:xfrm>
          <a:prstGeom prst="rect">
            <a:avLst/>
          </a:prstGeom>
        </p:spPr>
      </p:pic>
      <p:pic>
        <p:nvPicPr>
          <p:cNvPr id="11" name="Picture 6" descr="Scouse Bird Gin | Liverpool&amp;#39;s new favourite gin! — Emilieshoo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694" y="1922289"/>
            <a:ext cx="3565001" cy="356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4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7C7D038-A856-4809-901C-27100EC45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01" y="80506"/>
            <a:ext cx="3495144" cy="3495144"/>
          </a:xfrm>
          <a:prstGeom prst="rect">
            <a:avLst/>
          </a:prstGeom>
        </p:spPr>
      </p:pic>
      <p:pic>
        <p:nvPicPr>
          <p:cNvPr id="5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E96AADF-9860-4E7B-B801-0EA792EE3A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452" b="-2"/>
          <a:stretch/>
        </p:blipFill>
        <p:spPr>
          <a:xfrm>
            <a:off x="5407227" y="141005"/>
            <a:ext cx="4897110" cy="2870644"/>
          </a:xfrm>
          <a:prstGeom prst="rect">
            <a:avLst/>
          </a:prstGeom>
        </p:spPr>
      </p:pic>
      <p:pic>
        <p:nvPicPr>
          <p:cNvPr id="6" name="Picture 3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62D7DB2E-59F5-4089-B60F-E1C9F6706D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26" r="580" b="-1"/>
          <a:stretch/>
        </p:blipFill>
        <p:spPr>
          <a:xfrm>
            <a:off x="5703803" y="3608322"/>
            <a:ext cx="4457921" cy="2968647"/>
          </a:xfrm>
          <a:prstGeom prst="rect">
            <a:avLst/>
          </a:prstGeom>
        </p:spPr>
      </p:pic>
      <p:pic>
        <p:nvPicPr>
          <p:cNvPr id="7" name="Picture 6" descr="C:\Users\pbhaatki\OneDrive - Liverpool John Moores University\Beth\Cause marketing\Brand IWD posts\Screen shots IWD\Lambrini_IWD_7-3-19_Instagram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t="11424" r="40282" b="9002"/>
          <a:stretch/>
        </p:blipFill>
        <p:spPr bwMode="auto">
          <a:xfrm>
            <a:off x="1255347" y="3677202"/>
            <a:ext cx="3199207" cy="28997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248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BF494AE6-A88C-448B-B1B7-80259E6F4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A26913F5-C8C8-4772-B9F2-BA952DAF38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2" r="5" b="20111"/>
          <a:stretch/>
        </p:blipFill>
        <p:spPr>
          <a:xfrm>
            <a:off x="321734" y="321733"/>
            <a:ext cx="3320153" cy="325274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E41B72A-50C4-4FB6-990D-6F1A17523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52" r="13977" b="-3"/>
          <a:stretch/>
        </p:blipFill>
        <p:spPr>
          <a:xfrm>
            <a:off x="413174" y="3867502"/>
            <a:ext cx="3228713" cy="2916656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9C154A1-2373-4030-AD9F-3BE165FB73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953" r="25386" b="-1"/>
          <a:stretch/>
        </p:blipFill>
        <p:spPr>
          <a:xfrm>
            <a:off x="4093637" y="321733"/>
            <a:ext cx="3291841" cy="43432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BC54B7-C538-42AC-B2DF-FD17AA8D06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05" r="8674" b="3"/>
          <a:stretch/>
        </p:blipFill>
        <p:spPr>
          <a:xfrm>
            <a:off x="8366078" y="321733"/>
            <a:ext cx="2994371" cy="4435747"/>
          </a:xfrm>
          <a:prstGeom prst="rect">
            <a:avLst/>
          </a:prstGeom>
        </p:spPr>
      </p:pic>
      <p:pic>
        <p:nvPicPr>
          <p:cNvPr id="1026" name="C89F4F71-1B6C-4317-B7E0-CEA2CE81AD46" descr="C89F4F71-1B6C-4317-B7E0-CEA2CE81AD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637" y="4388941"/>
            <a:ext cx="3338543" cy="237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7"/>
          <a:srcRect l="17172" t="22848" r="42832" b="19637"/>
          <a:stretch/>
        </p:blipFill>
        <p:spPr bwMode="auto">
          <a:xfrm>
            <a:off x="8366078" y="4572001"/>
            <a:ext cx="2994371" cy="21229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199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picture containing text, person, swimsuit, posing&#10;&#10;Description automatically generated">
            <a:extLst>
              <a:ext uri="{FF2B5EF4-FFF2-40B4-BE49-F238E27FC236}">
                <a16:creationId xmlns:a16="http://schemas.microsoft.com/office/drawing/2014/main" id="{06188A31-39D5-4862-989C-1826ECBE45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80" b="29821"/>
          <a:stretch/>
        </p:blipFill>
        <p:spPr>
          <a:xfrm>
            <a:off x="363807" y="338062"/>
            <a:ext cx="3321668" cy="3254224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4A33088-14DF-4690-A666-1DB596E197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1660"/>
          <a:stretch/>
        </p:blipFill>
        <p:spPr>
          <a:xfrm>
            <a:off x="8820150" y="189794"/>
            <a:ext cx="2726871" cy="4032441"/>
          </a:xfrm>
          <a:prstGeom prst="rect">
            <a:avLst/>
          </a:prstGeom>
        </p:spPr>
      </p:pic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43C125C1-0DAD-4926-8A59-5EEAA60CB9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3" b="1240"/>
          <a:stretch/>
        </p:blipFill>
        <p:spPr>
          <a:xfrm>
            <a:off x="4723518" y="164014"/>
            <a:ext cx="2739521" cy="405822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18" t="26000" r="37957" b="16092"/>
          <a:stretch/>
        </p:blipFill>
        <p:spPr bwMode="auto">
          <a:xfrm>
            <a:off x="321734" y="3755571"/>
            <a:ext cx="3246059" cy="30155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6"/>
          <a:srcRect l="22601" t="25212" r="42500" b="29486"/>
          <a:stretch/>
        </p:blipFill>
        <p:spPr bwMode="auto">
          <a:xfrm>
            <a:off x="4335158" y="4498190"/>
            <a:ext cx="3566432" cy="22079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A picture containing website&#10;&#10;Description automatically generated">
            <a:extLst>
              <a:ext uri="{FF2B5EF4-FFF2-40B4-BE49-F238E27FC236}">
                <a16:creationId xmlns:a16="http://schemas.microsoft.com/office/drawing/2014/main" id="{254512CD-F93D-48A3-941E-BA6370CB24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5934" y="4353273"/>
            <a:ext cx="2417879" cy="241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6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494AE6-A88C-448B-B1B7-80259E6F4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3" descr="Text&#10;&#10;Description automatically generated">
            <a:extLst>
              <a:ext uri="{FF2B5EF4-FFF2-40B4-BE49-F238E27FC236}">
                <a16:creationId xmlns:a16="http://schemas.microsoft.com/office/drawing/2014/main" id="{D27B8A75-6474-4C10-B597-2BF6C79296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-1" b="-1"/>
          <a:stretch/>
        </p:blipFill>
        <p:spPr>
          <a:xfrm>
            <a:off x="321734" y="321733"/>
            <a:ext cx="3084025" cy="3021406"/>
          </a:xfrm>
          <a:prstGeom prst="rect">
            <a:avLst/>
          </a:prstGeom>
        </p:spPr>
      </p:pic>
      <p:pic>
        <p:nvPicPr>
          <p:cNvPr id="7" name="Picture 3" descr="Text&#10;&#10;Description automatically generated">
            <a:extLst>
              <a:ext uri="{FF2B5EF4-FFF2-40B4-BE49-F238E27FC236}">
                <a16:creationId xmlns:a16="http://schemas.microsoft.com/office/drawing/2014/main" id="{9161D339-15E8-4063-BB14-591D1C21B6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01" r="26150" b="2"/>
          <a:stretch/>
        </p:blipFill>
        <p:spPr>
          <a:xfrm>
            <a:off x="321734" y="3514854"/>
            <a:ext cx="3084025" cy="2785952"/>
          </a:xfrm>
          <a:prstGeom prst="rect">
            <a:avLst/>
          </a:prstGeom>
        </p:spPr>
      </p:pic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D74E6EE-529C-484D-8451-02625444A7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160" r="32633"/>
          <a:stretch/>
        </p:blipFill>
        <p:spPr>
          <a:xfrm>
            <a:off x="3598286" y="321733"/>
            <a:ext cx="4043250" cy="5979074"/>
          </a:xfrm>
          <a:prstGeom prst="rect">
            <a:avLst/>
          </a:prstGeom>
        </p:spPr>
      </p:pic>
      <p:pic>
        <p:nvPicPr>
          <p:cNvPr id="5" name="Picture 2" descr="A picture containing text, person, outdoor, posing&#10;&#10;Description automatically generated">
            <a:extLst>
              <a:ext uri="{FF2B5EF4-FFF2-40B4-BE49-F238E27FC236}">
                <a16:creationId xmlns:a16="http://schemas.microsoft.com/office/drawing/2014/main" id="{5E69A398-6B7D-43F6-9375-98DE4BFCFB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1491"/>
          <a:stretch/>
        </p:blipFill>
        <p:spPr>
          <a:xfrm>
            <a:off x="7834063" y="321733"/>
            <a:ext cx="4036201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68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90F38E06-1BE5-40DA-8E09-265520456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563" y="3824552"/>
            <a:ext cx="4246678" cy="2819270"/>
          </a:xfrm>
          <a:prstGeom prst="rect">
            <a:avLst/>
          </a:prstGeom>
        </p:spPr>
      </p:pic>
      <p:pic>
        <p:nvPicPr>
          <p:cNvPr id="6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74611A5-BFCA-4E2E-92D5-C9DC3F5C6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654" y="584876"/>
            <a:ext cx="4538096" cy="2291737"/>
          </a:xfrm>
          <a:prstGeom prst="rect">
            <a:avLst/>
          </a:prstGeom>
        </p:spPr>
      </p:pic>
      <p:pic>
        <p:nvPicPr>
          <p:cNvPr id="7" name="Picture 2" descr="Logo&#10;&#10;Description automatically generated">
            <a:extLst>
              <a:ext uri="{FF2B5EF4-FFF2-40B4-BE49-F238E27FC236}">
                <a16:creationId xmlns:a16="http://schemas.microsoft.com/office/drawing/2014/main" id="{A14F1821-1C02-4EFE-B6B3-8128B48BD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352" y="289594"/>
            <a:ext cx="3395447" cy="49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784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a71dec6-c870-4bbf-aae6-a89b6f7ceec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Atkinson, Amanda</cp:lastModifiedBy>
  <cp:revision>366</cp:revision>
  <dcterms:created xsi:type="dcterms:W3CDTF">2021-07-13T15:08:28Z</dcterms:created>
  <dcterms:modified xsi:type="dcterms:W3CDTF">2023-09-26T10:53:32Z</dcterms:modified>
</cp:coreProperties>
</file>