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6858000" cy="9906000" type="A4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921D02-547E-4D03-B24D-C8F9CF09BF1B}" v="3" dt="2020-09-03T10:28:43.72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9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00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speth" userId="e5654edd-5845-43fb-897f-abf3da443fb6" providerId="ADAL" clId="{94921D02-547E-4D03-B24D-C8F9CF09BF1B}"/>
    <pc:docChg chg="undo custSel modSld">
      <pc:chgData name="Elspeth" userId="e5654edd-5845-43fb-897f-abf3da443fb6" providerId="ADAL" clId="{94921D02-547E-4D03-B24D-C8F9CF09BF1B}" dt="2020-09-03T10:49:42.934" v="38" actId="1076"/>
      <pc:docMkLst>
        <pc:docMk/>
      </pc:docMkLst>
      <pc:sldChg chg="addSp delSp modSp mod">
        <pc:chgData name="Elspeth" userId="e5654edd-5845-43fb-897f-abf3da443fb6" providerId="ADAL" clId="{94921D02-547E-4D03-B24D-C8F9CF09BF1B}" dt="2020-09-03T10:27:36.649" v="12" actId="164"/>
        <pc:sldMkLst>
          <pc:docMk/>
          <pc:sldMk cId="2274751106" sldId="256"/>
        </pc:sldMkLst>
        <pc:spChg chg="add mod">
          <ac:chgData name="Elspeth" userId="e5654edd-5845-43fb-897f-abf3da443fb6" providerId="ADAL" clId="{94921D02-547E-4D03-B24D-C8F9CF09BF1B}" dt="2020-09-03T10:27:36.649" v="12" actId="164"/>
          <ac:spMkLst>
            <pc:docMk/>
            <pc:sldMk cId="2274751106" sldId="256"/>
            <ac:spMk id="2" creationId="{5FF20AFD-7B0A-407B-BC01-B3C4D06C9548}"/>
          </ac:spMkLst>
        </pc:spChg>
        <pc:spChg chg="add mod">
          <ac:chgData name="Elspeth" userId="e5654edd-5845-43fb-897f-abf3da443fb6" providerId="ADAL" clId="{94921D02-547E-4D03-B24D-C8F9CF09BF1B}" dt="2020-09-03T10:27:36.649" v="12" actId="164"/>
          <ac:spMkLst>
            <pc:docMk/>
            <pc:sldMk cId="2274751106" sldId="256"/>
            <ac:spMk id="3" creationId="{072D7543-68A4-4EDA-A031-B850A4AE0DE9}"/>
          </ac:spMkLst>
        </pc:spChg>
        <pc:spChg chg="add del mod">
          <ac:chgData name="Elspeth" userId="e5654edd-5845-43fb-897f-abf3da443fb6" providerId="ADAL" clId="{94921D02-547E-4D03-B24D-C8F9CF09BF1B}" dt="2020-09-03T10:27:10.662" v="9" actId="478"/>
          <ac:spMkLst>
            <pc:docMk/>
            <pc:sldMk cId="2274751106" sldId="256"/>
            <ac:spMk id="10" creationId="{E1136A8A-9C16-4FDC-AFB8-02D4AE10F0D0}"/>
          </ac:spMkLst>
        </pc:spChg>
        <pc:grpChg chg="add mod">
          <ac:chgData name="Elspeth" userId="e5654edd-5845-43fb-897f-abf3da443fb6" providerId="ADAL" clId="{94921D02-547E-4D03-B24D-C8F9CF09BF1B}" dt="2020-09-03T10:27:36.649" v="12" actId="164"/>
          <ac:grpSpMkLst>
            <pc:docMk/>
            <pc:sldMk cId="2274751106" sldId="256"/>
            <ac:grpSpMk id="11" creationId="{075BBB61-02CF-4820-825D-90B6A5788148}"/>
          </ac:grpSpMkLst>
        </pc:grpChg>
        <pc:picChg chg="mod modCrop">
          <ac:chgData name="Elspeth" userId="e5654edd-5845-43fb-897f-abf3da443fb6" providerId="ADAL" clId="{94921D02-547E-4D03-B24D-C8F9CF09BF1B}" dt="2020-09-03T10:27:36.649" v="12" actId="164"/>
          <ac:picMkLst>
            <pc:docMk/>
            <pc:sldMk cId="2274751106" sldId="256"/>
            <ac:picMk id="4" creationId="{00000000-0000-0000-0000-000000000000}"/>
          </ac:picMkLst>
        </pc:picChg>
      </pc:sldChg>
      <pc:sldChg chg="addSp modSp mod">
        <pc:chgData name="Elspeth" userId="e5654edd-5845-43fb-897f-abf3da443fb6" providerId="ADAL" clId="{94921D02-547E-4D03-B24D-C8F9CF09BF1B}" dt="2020-09-03T10:48:50.631" v="34" actId="1076"/>
        <pc:sldMkLst>
          <pc:docMk/>
          <pc:sldMk cId="279560804" sldId="257"/>
        </pc:sldMkLst>
        <pc:spChg chg="add mod">
          <ac:chgData name="Elspeth" userId="e5654edd-5845-43fb-897f-abf3da443fb6" providerId="ADAL" clId="{94921D02-547E-4D03-B24D-C8F9CF09BF1B}" dt="2020-09-03T10:28:43.724" v="19" actId="164"/>
          <ac:spMkLst>
            <pc:docMk/>
            <pc:sldMk cId="279560804" sldId="257"/>
            <ac:spMk id="3" creationId="{EAD2FF02-4136-493F-A807-CBCE47E14ADB}"/>
          </ac:spMkLst>
        </pc:spChg>
        <pc:spChg chg="add mod">
          <ac:chgData name="Elspeth" userId="e5654edd-5845-43fb-897f-abf3da443fb6" providerId="ADAL" clId="{94921D02-547E-4D03-B24D-C8F9CF09BF1B}" dt="2020-09-03T10:28:43.724" v="19" actId="164"/>
          <ac:spMkLst>
            <pc:docMk/>
            <pc:sldMk cId="279560804" sldId="257"/>
            <ac:spMk id="10" creationId="{0F8326D0-E91F-4A58-8895-EC526141DFAB}"/>
          </ac:spMkLst>
        </pc:spChg>
        <pc:spChg chg="add mod">
          <ac:chgData name="Elspeth" userId="e5654edd-5845-43fb-897f-abf3da443fb6" providerId="ADAL" clId="{94921D02-547E-4D03-B24D-C8F9CF09BF1B}" dt="2020-09-03T10:28:43.724" v="19" actId="164"/>
          <ac:spMkLst>
            <pc:docMk/>
            <pc:sldMk cId="279560804" sldId="257"/>
            <ac:spMk id="12" creationId="{341E78E1-7BD4-4AFD-B205-C2350749260D}"/>
          </ac:spMkLst>
        </pc:spChg>
        <pc:grpChg chg="add mod">
          <ac:chgData name="Elspeth" userId="e5654edd-5845-43fb-897f-abf3da443fb6" providerId="ADAL" clId="{94921D02-547E-4D03-B24D-C8F9CF09BF1B}" dt="2020-09-03T10:48:50.631" v="34" actId="1076"/>
          <ac:grpSpMkLst>
            <pc:docMk/>
            <pc:sldMk cId="279560804" sldId="257"/>
            <ac:grpSpMk id="13" creationId="{74B4EB6A-7DAD-424E-962C-0BEBB9E63A50}"/>
          </ac:grpSpMkLst>
        </pc:grpChg>
        <pc:picChg chg="mod">
          <ac:chgData name="Elspeth" userId="e5654edd-5845-43fb-897f-abf3da443fb6" providerId="ADAL" clId="{94921D02-547E-4D03-B24D-C8F9CF09BF1B}" dt="2020-09-03T10:28:43.724" v="19" actId="164"/>
          <ac:picMkLst>
            <pc:docMk/>
            <pc:sldMk cId="279560804" sldId="257"/>
            <ac:picMk id="6" creationId="{00000000-0000-0000-0000-000000000000}"/>
          </ac:picMkLst>
        </pc:picChg>
      </pc:sldChg>
      <pc:sldChg chg="addSp modSp mod">
        <pc:chgData name="Elspeth" userId="e5654edd-5845-43fb-897f-abf3da443fb6" providerId="ADAL" clId="{94921D02-547E-4D03-B24D-C8F9CF09BF1B}" dt="2020-09-03T10:49:42.934" v="38" actId="1076"/>
        <pc:sldMkLst>
          <pc:docMk/>
          <pc:sldMk cId="3605195116" sldId="260"/>
        </pc:sldMkLst>
        <pc:spChg chg="add mod">
          <ac:chgData name="Elspeth" userId="e5654edd-5845-43fb-897f-abf3da443fb6" providerId="ADAL" clId="{94921D02-547E-4D03-B24D-C8F9CF09BF1B}" dt="2020-09-03T10:49:38.216" v="36" actId="1076"/>
          <ac:spMkLst>
            <pc:docMk/>
            <pc:sldMk cId="3605195116" sldId="260"/>
            <ac:spMk id="3" creationId="{2460E2A9-30AB-4D15-9D72-4B3ECE938793}"/>
          </ac:spMkLst>
        </pc:spChg>
        <pc:spChg chg="add mod">
          <ac:chgData name="Elspeth" userId="e5654edd-5845-43fb-897f-abf3da443fb6" providerId="ADAL" clId="{94921D02-547E-4D03-B24D-C8F9CF09BF1B}" dt="2020-09-03T10:49:42.934" v="38" actId="1076"/>
          <ac:spMkLst>
            <pc:docMk/>
            <pc:sldMk cId="3605195116" sldId="260"/>
            <ac:spMk id="6" creationId="{9B4AF81A-A990-4858-8C1F-66704EC6DEE1}"/>
          </ac:spMkLst>
        </pc:spChg>
      </pc:sldChg>
      <pc:sldChg chg="addSp modSp mod">
        <pc:chgData name="Elspeth" userId="e5654edd-5845-43fb-897f-abf3da443fb6" providerId="ADAL" clId="{94921D02-547E-4D03-B24D-C8F9CF09BF1B}" dt="2020-09-03T10:38:59.886" v="32" actId="1037"/>
        <pc:sldMkLst>
          <pc:docMk/>
          <pc:sldMk cId="3051470859" sldId="263"/>
        </pc:sldMkLst>
        <pc:spChg chg="add mod">
          <ac:chgData name="Elspeth" userId="e5654edd-5845-43fb-897f-abf3da443fb6" providerId="ADAL" clId="{94921D02-547E-4D03-B24D-C8F9CF09BF1B}" dt="2020-09-03T10:38:44.809" v="27" actId="1076"/>
          <ac:spMkLst>
            <pc:docMk/>
            <pc:sldMk cId="3051470859" sldId="263"/>
            <ac:spMk id="2" creationId="{8952B6F2-2525-44EE-AECE-115876E878FD}"/>
          </ac:spMkLst>
        </pc:spChg>
        <pc:spChg chg="add mod">
          <ac:chgData name="Elspeth" userId="e5654edd-5845-43fb-897f-abf3da443fb6" providerId="ADAL" clId="{94921D02-547E-4D03-B24D-C8F9CF09BF1B}" dt="2020-09-03T10:38:59.886" v="32" actId="1037"/>
          <ac:spMkLst>
            <pc:docMk/>
            <pc:sldMk cId="3051470859" sldId="263"/>
            <ac:spMk id="3" creationId="{047AAB95-5D2D-4A24-A459-5A26CCCB675A}"/>
          </ac:spMkLst>
        </pc:spChg>
        <pc:spChg chg="add mod">
          <ac:chgData name="Elspeth" userId="e5654edd-5845-43fb-897f-abf3da443fb6" providerId="ADAL" clId="{94921D02-547E-4D03-B24D-C8F9CF09BF1B}" dt="2020-09-03T10:38:35.976" v="25" actId="1076"/>
          <ac:spMkLst>
            <pc:docMk/>
            <pc:sldMk cId="3051470859" sldId="263"/>
            <ac:spMk id="11" creationId="{5B15D14F-E086-441F-B0FC-EFDB409B11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FE4E8-050A-4A03-B718-8A2530ECD84A}" type="datetimeFigureOut">
              <a:rPr lang="en-GB" smtClean="0"/>
              <a:t>03/09/2020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08769-9D9F-4B08-9AEC-1A5B15FD11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0370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FE4E8-050A-4A03-B718-8A2530ECD84A}" type="datetimeFigureOut">
              <a:rPr lang="en-GB" smtClean="0"/>
              <a:t>03/09/2020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08769-9D9F-4B08-9AEC-1A5B15FD11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3654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FE4E8-050A-4A03-B718-8A2530ECD84A}" type="datetimeFigureOut">
              <a:rPr lang="en-GB" smtClean="0"/>
              <a:t>03/09/2020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08769-9D9F-4B08-9AEC-1A5B15FD11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23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FE4E8-050A-4A03-B718-8A2530ECD84A}" type="datetimeFigureOut">
              <a:rPr lang="en-GB" smtClean="0"/>
              <a:t>03/09/2020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08769-9D9F-4B08-9AEC-1A5B15FD11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7898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FE4E8-050A-4A03-B718-8A2530ECD84A}" type="datetimeFigureOut">
              <a:rPr lang="en-GB" smtClean="0"/>
              <a:t>03/09/2020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08769-9D9F-4B08-9AEC-1A5B15FD11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276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FE4E8-050A-4A03-B718-8A2530ECD84A}" type="datetimeFigureOut">
              <a:rPr lang="en-GB" smtClean="0"/>
              <a:t>03/09/2020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08769-9D9F-4B08-9AEC-1A5B15FD11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518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FE4E8-050A-4A03-B718-8A2530ECD84A}" type="datetimeFigureOut">
              <a:rPr lang="en-GB" smtClean="0"/>
              <a:t>03/09/2020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08769-9D9F-4B08-9AEC-1A5B15FD11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6298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FE4E8-050A-4A03-B718-8A2530ECD84A}" type="datetimeFigureOut">
              <a:rPr lang="en-GB" smtClean="0"/>
              <a:t>03/09/2020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08769-9D9F-4B08-9AEC-1A5B15FD11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3259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FE4E8-050A-4A03-B718-8A2530ECD84A}" type="datetimeFigureOut">
              <a:rPr lang="en-GB" smtClean="0"/>
              <a:t>03/09/2020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08769-9D9F-4B08-9AEC-1A5B15FD11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69007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FE4E8-050A-4A03-B718-8A2530ECD84A}" type="datetimeFigureOut">
              <a:rPr lang="en-GB" smtClean="0"/>
              <a:t>03/09/2020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08769-9D9F-4B08-9AEC-1A5B15FD11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3307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FE4E8-050A-4A03-B718-8A2530ECD84A}" type="datetimeFigureOut">
              <a:rPr lang="en-GB" smtClean="0"/>
              <a:t>03/09/2020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08769-9D9F-4B08-9AEC-1A5B15FD11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3312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AFE4E8-050A-4A03-B718-8A2530ECD84A}" type="datetimeFigureOut">
              <a:rPr lang="en-GB" smtClean="0"/>
              <a:t>03/09/2020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308769-9D9F-4B08-9AEC-1A5B15FD11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7012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171" y="2591122"/>
            <a:ext cx="6858000" cy="1714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60849"/>
            <a:ext cx="6858000" cy="1714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58" y="7675407"/>
            <a:ext cx="6705542" cy="1676386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075BBB61-02CF-4820-825D-90B6A5788148}"/>
              </a:ext>
            </a:extLst>
          </p:cNvPr>
          <p:cNvGrpSpPr/>
          <p:nvPr/>
        </p:nvGrpSpPr>
        <p:grpSpPr>
          <a:xfrm>
            <a:off x="0" y="60778"/>
            <a:ext cx="6858000" cy="1714500"/>
            <a:chOff x="0" y="60778"/>
            <a:chExt cx="6858000" cy="17145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0778"/>
              <a:ext cx="6858000" cy="1714500"/>
            </a:xfrm>
            <a:prstGeom prst="rect">
              <a:avLst/>
            </a:prstGeom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5FF20AFD-7B0A-407B-BC01-B3C4D06C9548}"/>
                </a:ext>
              </a:extLst>
            </p:cNvPr>
            <p:cNvSpPr/>
            <p:nvPr/>
          </p:nvSpPr>
          <p:spPr>
            <a:xfrm>
              <a:off x="0" y="60778"/>
              <a:ext cx="1393902" cy="1714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072D7543-68A4-4EDA-A031-B850A4AE0DE9}"/>
                </a:ext>
              </a:extLst>
            </p:cNvPr>
            <p:cNvSpPr/>
            <p:nvPr/>
          </p:nvSpPr>
          <p:spPr>
            <a:xfrm>
              <a:off x="5369698" y="60778"/>
              <a:ext cx="1393902" cy="1714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22747511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41822"/>
            <a:ext cx="6911258" cy="1727814"/>
          </a:xfr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8" y="7431636"/>
            <a:ext cx="6858000" cy="17145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8" y="2166905"/>
            <a:ext cx="6858000" cy="17145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4643"/>
            <a:ext cx="68580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1081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600" y="2714034"/>
            <a:ext cx="6911200" cy="138224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45" y="315783"/>
            <a:ext cx="6858000" cy="1371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64722"/>
            <a:ext cx="6858000" cy="17145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74B4EB6A-7DAD-424E-962C-0BEBB9E63A50}"/>
              </a:ext>
            </a:extLst>
          </p:cNvPr>
          <p:cNvGrpSpPr/>
          <p:nvPr/>
        </p:nvGrpSpPr>
        <p:grpSpPr>
          <a:xfrm>
            <a:off x="37978" y="4911830"/>
            <a:ext cx="6858000" cy="1837335"/>
            <a:chOff x="74745" y="5268226"/>
            <a:chExt cx="6858000" cy="1837335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45" y="5268226"/>
              <a:ext cx="6858000" cy="1714500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EAD2FF02-4136-493F-A807-CBCE47E14ADB}"/>
                </a:ext>
              </a:extLst>
            </p:cNvPr>
            <p:cNvSpPr/>
            <p:nvPr/>
          </p:nvSpPr>
          <p:spPr>
            <a:xfrm>
              <a:off x="74745" y="5268226"/>
              <a:ext cx="1393902" cy="1714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F8326D0-E91F-4A58-8895-EC526141DFAB}"/>
                </a:ext>
              </a:extLst>
            </p:cNvPr>
            <p:cNvSpPr/>
            <p:nvPr/>
          </p:nvSpPr>
          <p:spPr>
            <a:xfrm>
              <a:off x="1405054" y="5268226"/>
              <a:ext cx="1393902" cy="1714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41E78E1-7BD4-4AFD-B205-C2350749260D}"/>
                </a:ext>
              </a:extLst>
            </p:cNvPr>
            <p:cNvSpPr/>
            <p:nvPr/>
          </p:nvSpPr>
          <p:spPr>
            <a:xfrm>
              <a:off x="5538843" y="5391061"/>
              <a:ext cx="1393902" cy="1714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79560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487" y="876744"/>
            <a:ext cx="5915025" cy="1478756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08885"/>
            <a:ext cx="6096012" cy="152400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7" y="5252094"/>
            <a:ext cx="6858000" cy="1714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94608"/>
            <a:ext cx="68580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663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67386"/>
            <a:ext cx="6858000" cy="17145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60151"/>
            <a:ext cx="6858000" cy="1714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77592"/>
            <a:ext cx="6858000" cy="1714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8983"/>
            <a:ext cx="68580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2725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86" y="5239657"/>
            <a:ext cx="6857778" cy="1714444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57" y="7330036"/>
            <a:ext cx="6858000" cy="1714500"/>
          </a:xfrm>
          <a:prstGeom prst="rect">
            <a:avLst/>
          </a:prstGeom>
        </p:spPr>
      </p:pic>
      <p:pic>
        <p:nvPicPr>
          <p:cNvPr id="8" name="Content Placeholder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31" y="2928084"/>
            <a:ext cx="6633709" cy="16584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7506"/>
            <a:ext cx="6858000" cy="1714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460E2A9-30AB-4D15-9D72-4B3ECE938793}"/>
              </a:ext>
            </a:extLst>
          </p:cNvPr>
          <p:cNvSpPr/>
          <p:nvPr/>
        </p:nvSpPr>
        <p:spPr>
          <a:xfrm>
            <a:off x="0" y="5339758"/>
            <a:ext cx="1393902" cy="171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B4AF81A-A990-4858-8C1F-66704EC6DEE1}"/>
              </a:ext>
            </a:extLst>
          </p:cNvPr>
          <p:cNvSpPr/>
          <p:nvPr/>
        </p:nvSpPr>
        <p:spPr>
          <a:xfrm>
            <a:off x="5441401" y="5289680"/>
            <a:ext cx="1393902" cy="171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36051951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00" y="56556"/>
            <a:ext cx="6479373" cy="1619843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47248"/>
            <a:ext cx="6858000" cy="1714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00" y="4531623"/>
            <a:ext cx="6572139" cy="164303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28" y="7039430"/>
            <a:ext cx="6488112" cy="1622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6432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6329"/>
            <a:ext cx="6902001" cy="17255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569"/>
            <a:ext cx="6874868" cy="171871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01" y="7521121"/>
            <a:ext cx="6858000" cy="17145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47685"/>
            <a:ext cx="68580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6398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61687"/>
            <a:ext cx="6865937" cy="1716484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444015"/>
            <a:ext cx="6858000" cy="1714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7" y="2456621"/>
            <a:ext cx="6858000" cy="1714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8983"/>
            <a:ext cx="6858000" cy="17145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952B6F2-2525-44EE-AECE-115876E878FD}"/>
              </a:ext>
            </a:extLst>
          </p:cNvPr>
          <p:cNvSpPr/>
          <p:nvPr/>
        </p:nvSpPr>
        <p:spPr>
          <a:xfrm>
            <a:off x="94786" y="5061687"/>
            <a:ext cx="1393902" cy="171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7AAB95-5D2D-4A24-A459-5A26CCCB675A}"/>
              </a:ext>
            </a:extLst>
          </p:cNvPr>
          <p:cNvSpPr/>
          <p:nvPr/>
        </p:nvSpPr>
        <p:spPr>
          <a:xfrm>
            <a:off x="1321417" y="5063671"/>
            <a:ext cx="1393902" cy="171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B15D14F-E086-441F-B0FC-EFDB409B1100}"/>
              </a:ext>
            </a:extLst>
          </p:cNvPr>
          <p:cNvSpPr/>
          <p:nvPr/>
        </p:nvSpPr>
        <p:spPr>
          <a:xfrm>
            <a:off x="5397190" y="5005981"/>
            <a:ext cx="1393902" cy="171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30514708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" y="224972"/>
            <a:ext cx="6857773" cy="1714443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2" y="3077349"/>
            <a:ext cx="6858000" cy="1714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2" y="5351236"/>
            <a:ext cx="6858000" cy="17145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18721"/>
            <a:ext cx="68580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5013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343</TotalTime>
  <Words>5</Words>
  <Application>Microsoft Office PowerPoint</Application>
  <PresentationFormat>A4 Paper (210x297 mm)</PresentationFormat>
  <Paragraphs>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eaw</dc:creator>
  <cp:lastModifiedBy>Elspeth Wilson</cp:lastModifiedBy>
  <cp:revision>6</cp:revision>
  <cp:lastPrinted>2016-11-21T17:13:05Z</cp:lastPrinted>
  <dcterms:created xsi:type="dcterms:W3CDTF">2016-11-21T16:18:53Z</dcterms:created>
  <dcterms:modified xsi:type="dcterms:W3CDTF">2020-09-03T10:50:02Z</dcterms:modified>
</cp:coreProperties>
</file>