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772400" cy="10058400"/>
  <p:notesSz cx="7772400" cy="10058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3162" y="-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3118104"/>
            <a:ext cx="660654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5632704"/>
            <a:ext cx="544068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3/29/2019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3/29/2019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88620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002786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3/29/2019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3/29/2019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3/29/2019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329195" y="1577339"/>
            <a:ext cx="0" cy="6347460"/>
          </a:xfrm>
          <a:custGeom>
            <a:avLst/>
            <a:gdLst/>
            <a:ahLst/>
            <a:cxnLst/>
            <a:rect l="l" t="t" r="r" b="b"/>
            <a:pathLst>
              <a:path h="6347459">
                <a:moveTo>
                  <a:pt x="0" y="6347459"/>
                </a:moveTo>
                <a:lnTo>
                  <a:pt x="0" y="0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2086700" y="1577339"/>
            <a:ext cx="0" cy="6347460"/>
          </a:xfrm>
          <a:custGeom>
            <a:avLst/>
            <a:gdLst/>
            <a:ahLst/>
            <a:cxnLst/>
            <a:rect l="l" t="t" r="r" b="b"/>
            <a:pathLst>
              <a:path h="6347459">
                <a:moveTo>
                  <a:pt x="0" y="6347459"/>
                </a:moveTo>
                <a:lnTo>
                  <a:pt x="0" y="0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2844206" y="1577339"/>
            <a:ext cx="0" cy="6347460"/>
          </a:xfrm>
          <a:custGeom>
            <a:avLst/>
            <a:gdLst/>
            <a:ahLst/>
            <a:cxnLst/>
            <a:rect l="l" t="t" r="r" b="b"/>
            <a:pathLst>
              <a:path h="6347459">
                <a:moveTo>
                  <a:pt x="0" y="6347459"/>
                </a:moveTo>
                <a:lnTo>
                  <a:pt x="0" y="0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3601712" y="1577339"/>
            <a:ext cx="0" cy="6347460"/>
          </a:xfrm>
          <a:custGeom>
            <a:avLst/>
            <a:gdLst/>
            <a:ahLst/>
            <a:cxnLst/>
            <a:rect l="l" t="t" r="r" b="b"/>
            <a:pathLst>
              <a:path h="6347459">
                <a:moveTo>
                  <a:pt x="0" y="6347459"/>
                </a:moveTo>
                <a:lnTo>
                  <a:pt x="0" y="0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4359218" y="1577339"/>
            <a:ext cx="0" cy="6347460"/>
          </a:xfrm>
          <a:custGeom>
            <a:avLst/>
            <a:gdLst/>
            <a:ahLst/>
            <a:cxnLst/>
            <a:rect l="l" t="t" r="r" b="b"/>
            <a:pathLst>
              <a:path h="6347459">
                <a:moveTo>
                  <a:pt x="0" y="6347459"/>
                </a:moveTo>
                <a:lnTo>
                  <a:pt x="0" y="0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5116724" y="1577339"/>
            <a:ext cx="0" cy="6347460"/>
          </a:xfrm>
          <a:custGeom>
            <a:avLst/>
            <a:gdLst/>
            <a:ahLst/>
            <a:cxnLst/>
            <a:rect l="l" t="t" r="r" b="b"/>
            <a:pathLst>
              <a:path h="6347459">
                <a:moveTo>
                  <a:pt x="0" y="6347459"/>
                </a:moveTo>
                <a:lnTo>
                  <a:pt x="0" y="0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874230" y="1577339"/>
            <a:ext cx="0" cy="6347460"/>
          </a:xfrm>
          <a:custGeom>
            <a:avLst/>
            <a:gdLst/>
            <a:ahLst/>
            <a:cxnLst/>
            <a:rect l="l" t="t" r="r" b="b"/>
            <a:pathLst>
              <a:path h="6347459">
                <a:moveTo>
                  <a:pt x="0" y="6347459"/>
                </a:moveTo>
                <a:lnTo>
                  <a:pt x="0" y="0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6631736" y="1577339"/>
            <a:ext cx="0" cy="6347460"/>
          </a:xfrm>
          <a:custGeom>
            <a:avLst/>
            <a:gdLst/>
            <a:ahLst/>
            <a:cxnLst/>
            <a:rect l="l" t="t" r="r" b="b"/>
            <a:pathLst>
              <a:path h="6347459">
                <a:moveTo>
                  <a:pt x="0" y="6347459"/>
                </a:moveTo>
                <a:lnTo>
                  <a:pt x="0" y="0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950442" y="7924800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950442" y="7833952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bk object 26"/>
          <p:cNvSpPr/>
          <p:nvPr/>
        </p:nvSpPr>
        <p:spPr>
          <a:xfrm>
            <a:off x="950442" y="7218060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bk object 27"/>
          <p:cNvSpPr/>
          <p:nvPr/>
        </p:nvSpPr>
        <p:spPr>
          <a:xfrm>
            <a:off x="950442" y="6683433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bk object 28"/>
          <p:cNvSpPr/>
          <p:nvPr/>
        </p:nvSpPr>
        <p:spPr>
          <a:xfrm>
            <a:off x="950442" y="6511321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bk object 29"/>
          <p:cNvSpPr/>
          <p:nvPr/>
        </p:nvSpPr>
        <p:spPr>
          <a:xfrm>
            <a:off x="950442" y="6370696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bk object 30"/>
          <p:cNvSpPr/>
          <p:nvPr/>
        </p:nvSpPr>
        <p:spPr>
          <a:xfrm>
            <a:off x="950442" y="6251798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bk object 31"/>
          <p:cNvSpPr/>
          <p:nvPr/>
        </p:nvSpPr>
        <p:spPr>
          <a:xfrm>
            <a:off x="950442" y="6148804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bk object 32"/>
          <p:cNvSpPr/>
          <p:nvPr/>
        </p:nvSpPr>
        <p:spPr>
          <a:xfrm>
            <a:off x="950442" y="6057958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bk object 33"/>
          <p:cNvSpPr/>
          <p:nvPr/>
        </p:nvSpPr>
        <p:spPr>
          <a:xfrm>
            <a:off x="950442" y="5442065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bk object 34"/>
          <p:cNvSpPr/>
          <p:nvPr/>
        </p:nvSpPr>
        <p:spPr>
          <a:xfrm>
            <a:off x="950442" y="4907438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bk object 35"/>
          <p:cNvSpPr/>
          <p:nvPr/>
        </p:nvSpPr>
        <p:spPr>
          <a:xfrm>
            <a:off x="950442" y="4735326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bk object 36"/>
          <p:cNvSpPr/>
          <p:nvPr/>
        </p:nvSpPr>
        <p:spPr>
          <a:xfrm>
            <a:off x="950442" y="4594701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bk object 37"/>
          <p:cNvSpPr/>
          <p:nvPr/>
        </p:nvSpPr>
        <p:spPr>
          <a:xfrm>
            <a:off x="950442" y="4475804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bk object 38"/>
          <p:cNvSpPr/>
          <p:nvPr/>
        </p:nvSpPr>
        <p:spPr>
          <a:xfrm>
            <a:off x="950442" y="4372810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bk object 39"/>
          <p:cNvSpPr/>
          <p:nvPr/>
        </p:nvSpPr>
        <p:spPr>
          <a:xfrm>
            <a:off x="950442" y="4281964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bk object 40"/>
          <p:cNvSpPr/>
          <p:nvPr/>
        </p:nvSpPr>
        <p:spPr>
          <a:xfrm>
            <a:off x="950442" y="3666071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bk object 41"/>
          <p:cNvSpPr/>
          <p:nvPr/>
        </p:nvSpPr>
        <p:spPr>
          <a:xfrm>
            <a:off x="950442" y="3131443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bk object 42"/>
          <p:cNvSpPr/>
          <p:nvPr/>
        </p:nvSpPr>
        <p:spPr>
          <a:xfrm>
            <a:off x="950442" y="2959332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bk object 43"/>
          <p:cNvSpPr/>
          <p:nvPr/>
        </p:nvSpPr>
        <p:spPr>
          <a:xfrm>
            <a:off x="950442" y="2818707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bk object 44"/>
          <p:cNvSpPr/>
          <p:nvPr/>
        </p:nvSpPr>
        <p:spPr>
          <a:xfrm>
            <a:off x="950442" y="2699809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bk object 45"/>
          <p:cNvSpPr/>
          <p:nvPr/>
        </p:nvSpPr>
        <p:spPr>
          <a:xfrm>
            <a:off x="950442" y="2596816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bk object 46"/>
          <p:cNvSpPr/>
          <p:nvPr/>
        </p:nvSpPr>
        <p:spPr>
          <a:xfrm>
            <a:off x="950442" y="2505969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bk object 47"/>
          <p:cNvSpPr/>
          <p:nvPr/>
        </p:nvSpPr>
        <p:spPr>
          <a:xfrm>
            <a:off x="950442" y="1890077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1A1A1A"/>
            </a:solidFill>
            <a:prstDash val="dot"/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bk object 48"/>
          <p:cNvSpPr/>
          <p:nvPr/>
        </p:nvSpPr>
        <p:spPr>
          <a:xfrm>
            <a:off x="950442" y="7752688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bk object 49"/>
          <p:cNvSpPr/>
          <p:nvPr/>
        </p:nvSpPr>
        <p:spPr>
          <a:xfrm>
            <a:off x="950442" y="6905323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bk object 50"/>
          <p:cNvSpPr/>
          <p:nvPr/>
        </p:nvSpPr>
        <p:spPr>
          <a:xfrm>
            <a:off x="950442" y="5976693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bk object 51"/>
          <p:cNvSpPr/>
          <p:nvPr/>
        </p:nvSpPr>
        <p:spPr>
          <a:xfrm>
            <a:off x="950442" y="5129328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bk object 52"/>
          <p:cNvSpPr/>
          <p:nvPr/>
        </p:nvSpPr>
        <p:spPr>
          <a:xfrm>
            <a:off x="950442" y="4200699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bk object 53"/>
          <p:cNvSpPr/>
          <p:nvPr/>
        </p:nvSpPr>
        <p:spPr>
          <a:xfrm>
            <a:off x="950442" y="3353334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bk object 54"/>
          <p:cNvSpPr/>
          <p:nvPr/>
        </p:nvSpPr>
        <p:spPr>
          <a:xfrm>
            <a:off x="950442" y="2424704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bk object 55"/>
          <p:cNvSpPr/>
          <p:nvPr/>
        </p:nvSpPr>
        <p:spPr>
          <a:xfrm>
            <a:off x="950442" y="1577339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5681294" y="0"/>
                </a:moveTo>
                <a:lnTo>
                  <a:pt x="0" y="0"/>
                </a:lnTo>
              </a:path>
            </a:pathLst>
          </a:custGeom>
          <a:ln w="6349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bk object 56"/>
          <p:cNvSpPr/>
          <p:nvPr/>
        </p:nvSpPr>
        <p:spPr>
          <a:xfrm>
            <a:off x="950442" y="7924800"/>
            <a:ext cx="5681345" cy="0"/>
          </a:xfrm>
          <a:custGeom>
            <a:avLst/>
            <a:gdLst/>
            <a:ahLst/>
            <a:cxnLst/>
            <a:rect l="l" t="t" r="r" b="b"/>
            <a:pathLst>
              <a:path w="5681345">
                <a:moveTo>
                  <a:pt x="0" y="0"/>
                </a:moveTo>
                <a:lnTo>
                  <a:pt x="5681294" y="0"/>
                </a:lnTo>
              </a:path>
            </a:pathLst>
          </a:custGeom>
          <a:ln w="6349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bk object 57"/>
          <p:cNvSpPr/>
          <p:nvPr/>
        </p:nvSpPr>
        <p:spPr>
          <a:xfrm>
            <a:off x="1329195" y="7924800"/>
            <a:ext cx="0" cy="63500"/>
          </a:xfrm>
          <a:custGeom>
            <a:avLst/>
            <a:gdLst/>
            <a:ahLst/>
            <a:cxnLst/>
            <a:rect l="l" t="t" r="r" b="b"/>
            <a:pathLst>
              <a:path h="63500">
                <a:moveTo>
                  <a:pt x="0" y="0"/>
                </a:moveTo>
                <a:lnTo>
                  <a:pt x="0" y="63474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bk object 58"/>
          <p:cNvSpPr/>
          <p:nvPr/>
        </p:nvSpPr>
        <p:spPr>
          <a:xfrm>
            <a:off x="2086700" y="7924800"/>
            <a:ext cx="0" cy="63500"/>
          </a:xfrm>
          <a:custGeom>
            <a:avLst/>
            <a:gdLst/>
            <a:ahLst/>
            <a:cxnLst/>
            <a:rect l="l" t="t" r="r" b="b"/>
            <a:pathLst>
              <a:path h="63500">
                <a:moveTo>
                  <a:pt x="0" y="0"/>
                </a:moveTo>
                <a:lnTo>
                  <a:pt x="0" y="63474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bk object 59"/>
          <p:cNvSpPr/>
          <p:nvPr/>
        </p:nvSpPr>
        <p:spPr>
          <a:xfrm>
            <a:off x="2844206" y="7924800"/>
            <a:ext cx="0" cy="63500"/>
          </a:xfrm>
          <a:custGeom>
            <a:avLst/>
            <a:gdLst/>
            <a:ahLst/>
            <a:cxnLst/>
            <a:rect l="l" t="t" r="r" b="b"/>
            <a:pathLst>
              <a:path h="63500">
                <a:moveTo>
                  <a:pt x="0" y="0"/>
                </a:moveTo>
                <a:lnTo>
                  <a:pt x="0" y="63474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bk object 60"/>
          <p:cNvSpPr/>
          <p:nvPr/>
        </p:nvSpPr>
        <p:spPr>
          <a:xfrm>
            <a:off x="3601712" y="7924800"/>
            <a:ext cx="0" cy="63500"/>
          </a:xfrm>
          <a:custGeom>
            <a:avLst/>
            <a:gdLst/>
            <a:ahLst/>
            <a:cxnLst/>
            <a:rect l="l" t="t" r="r" b="b"/>
            <a:pathLst>
              <a:path h="63500">
                <a:moveTo>
                  <a:pt x="0" y="0"/>
                </a:moveTo>
                <a:lnTo>
                  <a:pt x="0" y="63474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bk object 61"/>
          <p:cNvSpPr/>
          <p:nvPr/>
        </p:nvSpPr>
        <p:spPr>
          <a:xfrm>
            <a:off x="4359218" y="7924800"/>
            <a:ext cx="0" cy="63500"/>
          </a:xfrm>
          <a:custGeom>
            <a:avLst/>
            <a:gdLst/>
            <a:ahLst/>
            <a:cxnLst/>
            <a:rect l="l" t="t" r="r" b="b"/>
            <a:pathLst>
              <a:path h="63500">
                <a:moveTo>
                  <a:pt x="0" y="0"/>
                </a:moveTo>
                <a:lnTo>
                  <a:pt x="0" y="63474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bk object 62"/>
          <p:cNvSpPr/>
          <p:nvPr/>
        </p:nvSpPr>
        <p:spPr>
          <a:xfrm>
            <a:off x="5116724" y="7924800"/>
            <a:ext cx="0" cy="63500"/>
          </a:xfrm>
          <a:custGeom>
            <a:avLst/>
            <a:gdLst/>
            <a:ahLst/>
            <a:cxnLst/>
            <a:rect l="l" t="t" r="r" b="b"/>
            <a:pathLst>
              <a:path h="63500">
                <a:moveTo>
                  <a:pt x="0" y="0"/>
                </a:moveTo>
                <a:lnTo>
                  <a:pt x="0" y="63474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bk object 63"/>
          <p:cNvSpPr/>
          <p:nvPr/>
        </p:nvSpPr>
        <p:spPr>
          <a:xfrm>
            <a:off x="5874230" y="7924800"/>
            <a:ext cx="0" cy="63500"/>
          </a:xfrm>
          <a:custGeom>
            <a:avLst/>
            <a:gdLst/>
            <a:ahLst/>
            <a:cxnLst/>
            <a:rect l="l" t="t" r="r" b="b"/>
            <a:pathLst>
              <a:path h="63500">
                <a:moveTo>
                  <a:pt x="0" y="0"/>
                </a:moveTo>
                <a:lnTo>
                  <a:pt x="0" y="63474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bk object 64"/>
          <p:cNvSpPr/>
          <p:nvPr/>
        </p:nvSpPr>
        <p:spPr>
          <a:xfrm>
            <a:off x="6631736" y="7924800"/>
            <a:ext cx="0" cy="63500"/>
          </a:xfrm>
          <a:custGeom>
            <a:avLst/>
            <a:gdLst/>
            <a:ahLst/>
            <a:cxnLst/>
            <a:rect l="l" t="t" r="r" b="b"/>
            <a:pathLst>
              <a:path h="63500">
                <a:moveTo>
                  <a:pt x="0" y="0"/>
                </a:moveTo>
                <a:lnTo>
                  <a:pt x="0" y="63474"/>
                </a:lnTo>
              </a:path>
            </a:pathLst>
          </a:custGeom>
          <a:ln w="6356">
            <a:solidFill>
              <a:srgbClr val="252525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620" y="402336"/>
            <a:ext cx="6995160" cy="1609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2313432"/>
            <a:ext cx="6995160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642616" y="9354312"/>
            <a:ext cx="2487168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88620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3/29/2019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596128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7" name="Group 206"/>
          <p:cNvGrpSpPr/>
          <p:nvPr/>
        </p:nvGrpSpPr>
        <p:grpSpPr>
          <a:xfrm>
            <a:off x="47172" y="459740"/>
            <a:ext cx="6766122" cy="8660130"/>
            <a:chOff x="47172" y="459740"/>
            <a:chExt cx="6766122" cy="8660130"/>
          </a:xfrm>
        </p:grpSpPr>
        <p:sp>
          <p:nvSpPr>
            <p:cNvPr id="2" name="object 2"/>
            <p:cNvSpPr txBox="1"/>
            <p:nvPr/>
          </p:nvSpPr>
          <p:spPr>
            <a:xfrm>
              <a:off x="1199024" y="8046186"/>
              <a:ext cx="25209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72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3" name="object 3"/>
            <p:cNvSpPr txBox="1"/>
            <p:nvPr/>
          </p:nvSpPr>
          <p:spPr>
            <a:xfrm>
              <a:off x="1956530" y="8046186"/>
              <a:ext cx="25209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76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4" name="object 4"/>
            <p:cNvSpPr txBox="1"/>
            <p:nvPr/>
          </p:nvSpPr>
          <p:spPr>
            <a:xfrm>
              <a:off x="2714036" y="8046186"/>
              <a:ext cx="25209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80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5" name="object 5"/>
            <p:cNvSpPr txBox="1"/>
            <p:nvPr/>
          </p:nvSpPr>
          <p:spPr>
            <a:xfrm>
              <a:off x="4229048" y="8046186"/>
              <a:ext cx="25209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88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6" name="object 6"/>
            <p:cNvSpPr txBox="1"/>
            <p:nvPr/>
          </p:nvSpPr>
          <p:spPr>
            <a:xfrm>
              <a:off x="4986553" y="8046186"/>
              <a:ext cx="25209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92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7" name="object 7"/>
            <p:cNvSpPr txBox="1"/>
            <p:nvPr/>
          </p:nvSpPr>
          <p:spPr>
            <a:xfrm>
              <a:off x="5744059" y="8046186"/>
              <a:ext cx="25209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96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8" name="object 8"/>
            <p:cNvSpPr txBox="1"/>
            <p:nvPr/>
          </p:nvSpPr>
          <p:spPr>
            <a:xfrm>
              <a:off x="6448169" y="8046186"/>
              <a:ext cx="36512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100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9" name="object 9"/>
            <p:cNvSpPr txBox="1"/>
            <p:nvPr/>
          </p:nvSpPr>
          <p:spPr>
            <a:xfrm>
              <a:off x="3471542" y="8046186"/>
              <a:ext cx="527685" cy="534035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84</a:t>
              </a:r>
              <a:endParaRPr sz="1600">
                <a:latin typeface="Arial"/>
                <a:cs typeface="Arial"/>
              </a:endParaRPr>
            </a:p>
            <a:p>
              <a:pPr marL="116205">
                <a:lnSpc>
                  <a:spcPct val="100000"/>
                </a:lnSpc>
                <a:spcBef>
                  <a:spcPts val="55"/>
                </a:spcBef>
              </a:pPr>
              <a:r>
                <a:rPr sz="1750" spc="5" dirty="0">
                  <a:solidFill>
                    <a:srgbClr val="252525"/>
                  </a:solidFill>
                  <a:latin typeface="Arial"/>
                  <a:cs typeface="Arial"/>
                </a:rPr>
                <a:t>Age</a:t>
              </a:r>
              <a:endParaRPr sz="1750">
                <a:latin typeface="Arial"/>
                <a:cs typeface="Arial"/>
              </a:endParaRPr>
            </a:p>
          </p:txBody>
        </p:sp>
        <p:sp>
          <p:nvSpPr>
            <p:cNvPr id="10" name="object 10"/>
            <p:cNvSpPr/>
            <p:nvPr/>
          </p:nvSpPr>
          <p:spPr>
            <a:xfrm>
              <a:off x="950442" y="1577339"/>
              <a:ext cx="0" cy="6347460"/>
            </a:xfrm>
            <a:custGeom>
              <a:avLst/>
              <a:gdLst/>
              <a:ahLst/>
              <a:cxnLst/>
              <a:rect l="l" t="t" r="r" b="b"/>
              <a:pathLst>
                <a:path h="6347459">
                  <a:moveTo>
                    <a:pt x="0" y="6347459"/>
                  </a:moveTo>
                  <a:lnTo>
                    <a:pt x="0" y="0"/>
                  </a:lnTo>
                </a:path>
              </a:pathLst>
            </a:custGeom>
            <a:ln w="6356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" name="object 11"/>
            <p:cNvSpPr/>
            <p:nvPr/>
          </p:nvSpPr>
          <p:spPr>
            <a:xfrm>
              <a:off x="886901" y="7752688"/>
              <a:ext cx="64135" cy="0"/>
            </a:xfrm>
            <a:custGeom>
              <a:avLst/>
              <a:gdLst/>
              <a:ahLst/>
              <a:cxnLst/>
              <a:rect l="l" t="t" r="r" b="b"/>
              <a:pathLst>
                <a:path w="64134">
                  <a:moveTo>
                    <a:pt x="6354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" name="object 12"/>
            <p:cNvSpPr/>
            <p:nvPr/>
          </p:nvSpPr>
          <p:spPr>
            <a:xfrm>
              <a:off x="886901" y="6905323"/>
              <a:ext cx="64135" cy="0"/>
            </a:xfrm>
            <a:custGeom>
              <a:avLst/>
              <a:gdLst/>
              <a:ahLst/>
              <a:cxnLst/>
              <a:rect l="l" t="t" r="r" b="b"/>
              <a:pathLst>
                <a:path w="64134">
                  <a:moveTo>
                    <a:pt x="6354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" name="object 13"/>
            <p:cNvSpPr/>
            <p:nvPr/>
          </p:nvSpPr>
          <p:spPr>
            <a:xfrm>
              <a:off x="886901" y="5976693"/>
              <a:ext cx="64135" cy="0"/>
            </a:xfrm>
            <a:custGeom>
              <a:avLst/>
              <a:gdLst/>
              <a:ahLst/>
              <a:cxnLst/>
              <a:rect l="l" t="t" r="r" b="b"/>
              <a:pathLst>
                <a:path w="64134">
                  <a:moveTo>
                    <a:pt x="6354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" name="object 14"/>
            <p:cNvSpPr/>
            <p:nvPr/>
          </p:nvSpPr>
          <p:spPr>
            <a:xfrm>
              <a:off x="886901" y="5129328"/>
              <a:ext cx="64135" cy="0"/>
            </a:xfrm>
            <a:custGeom>
              <a:avLst/>
              <a:gdLst/>
              <a:ahLst/>
              <a:cxnLst/>
              <a:rect l="l" t="t" r="r" b="b"/>
              <a:pathLst>
                <a:path w="64134">
                  <a:moveTo>
                    <a:pt x="6354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" name="object 15"/>
            <p:cNvSpPr/>
            <p:nvPr/>
          </p:nvSpPr>
          <p:spPr>
            <a:xfrm>
              <a:off x="886901" y="4200699"/>
              <a:ext cx="64135" cy="0"/>
            </a:xfrm>
            <a:custGeom>
              <a:avLst/>
              <a:gdLst/>
              <a:ahLst/>
              <a:cxnLst/>
              <a:rect l="l" t="t" r="r" b="b"/>
              <a:pathLst>
                <a:path w="64134">
                  <a:moveTo>
                    <a:pt x="6354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" name="object 16"/>
            <p:cNvSpPr/>
            <p:nvPr/>
          </p:nvSpPr>
          <p:spPr>
            <a:xfrm>
              <a:off x="886901" y="3353334"/>
              <a:ext cx="64135" cy="0"/>
            </a:xfrm>
            <a:custGeom>
              <a:avLst/>
              <a:gdLst/>
              <a:ahLst/>
              <a:cxnLst/>
              <a:rect l="l" t="t" r="r" b="b"/>
              <a:pathLst>
                <a:path w="64134">
                  <a:moveTo>
                    <a:pt x="6354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" name="object 17"/>
            <p:cNvSpPr/>
            <p:nvPr/>
          </p:nvSpPr>
          <p:spPr>
            <a:xfrm>
              <a:off x="886901" y="2424704"/>
              <a:ext cx="64135" cy="0"/>
            </a:xfrm>
            <a:custGeom>
              <a:avLst/>
              <a:gdLst/>
              <a:ahLst/>
              <a:cxnLst/>
              <a:rect l="l" t="t" r="r" b="b"/>
              <a:pathLst>
                <a:path w="64134">
                  <a:moveTo>
                    <a:pt x="6354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" name="object 18"/>
            <p:cNvSpPr/>
            <p:nvPr/>
          </p:nvSpPr>
          <p:spPr>
            <a:xfrm>
              <a:off x="886901" y="1577339"/>
              <a:ext cx="64135" cy="0"/>
            </a:xfrm>
            <a:custGeom>
              <a:avLst/>
              <a:gdLst/>
              <a:ahLst/>
              <a:cxnLst/>
              <a:rect l="l" t="t" r="r" b="b"/>
              <a:pathLst>
                <a:path w="64134">
                  <a:moveTo>
                    <a:pt x="6354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" name="object 19"/>
            <p:cNvSpPr/>
            <p:nvPr/>
          </p:nvSpPr>
          <p:spPr>
            <a:xfrm>
              <a:off x="918671" y="7924800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0" name="object 20"/>
            <p:cNvSpPr/>
            <p:nvPr/>
          </p:nvSpPr>
          <p:spPr>
            <a:xfrm>
              <a:off x="918671" y="7833952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1" name="object 21"/>
            <p:cNvSpPr/>
            <p:nvPr/>
          </p:nvSpPr>
          <p:spPr>
            <a:xfrm>
              <a:off x="918671" y="7752688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2" name="object 22"/>
            <p:cNvSpPr/>
            <p:nvPr/>
          </p:nvSpPr>
          <p:spPr>
            <a:xfrm>
              <a:off x="918671" y="7218060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3" name="object 23"/>
            <p:cNvSpPr/>
            <p:nvPr/>
          </p:nvSpPr>
          <p:spPr>
            <a:xfrm>
              <a:off x="918671" y="6905323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4" name="object 24"/>
            <p:cNvSpPr/>
            <p:nvPr/>
          </p:nvSpPr>
          <p:spPr>
            <a:xfrm>
              <a:off x="918671" y="6683433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5" name="object 25"/>
            <p:cNvSpPr/>
            <p:nvPr/>
          </p:nvSpPr>
          <p:spPr>
            <a:xfrm>
              <a:off x="918671" y="6511321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6" name="object 26"/>
            <p:cNvSpPr/>
            <p:nvPr/>
          </p:nvSpPr>
          <p:spPr>
            <a:xfrm>
              <a:off x="918671" y="6370696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7" name="object 27"/>
            <p:cNvSpPr/>
            <p:nvPr/>
          </p:nvSpPr>
          <p:spPr>
            <a:xfrm>
              <a:off x="918671" y="6251798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8" name="object 28"/>
            <p:cNvSpPr/>
            <p:nvPr/>
          </p:nvSpPr>
          <p:spPr>
            <a:xfrm>
              <a:off x="918671" y="6148804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9" name="object 29"/>
            <p:cNvSpPr/>
            <p:nvPr/>
          </p:nvSpPr>
          <p:spPr>
            <a:xfrm>
              <a:off x="918671" y="6057958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0" name="object 30"/>
            <p:cNvSpPr/>
            <p:nvPr/>
          </p:nvSpPr>
          <p:spPr>
            <a:xfrm>
              <a:off x="918671" y="5976693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1" name="object 31"/>
            <p:cNvSpPr/>
            <p:nvPr/>
          </p:nvSpPr>
          <p:spPr>
            <a:xfrm>
              <a:off x="918671" y="5442065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2" name="object 32"/>
            <p:cNvSpPr/>
            <p:nvPr/>
          </p:nvSpPr>
          <p:spPr>
            <a:xfrm>
              <a:off x="918671" y="5129328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3" name="object 33"/>
            <p:cNvSpPr/>
            <p:nvPr/>
          </p:nvSpPr>
          <p:spPr>
            <a:xfrm>
              <a:off x="918671" y="4907438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4" name="object 34"/>
            <p:cNvSpPr/>
            <p:nvPr/>
          </p:nvSpPr>
          <p:spPr>
            <a:xfrm>
              <a:off x="918671" y="4735326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5" name="object 35"/>
            <p:cNvSpPr/>
            <p:nvPr/>
          </p:nvSpPr>
          <p:spPr>
            <a:xfrm>
              <a:off x="918671" y="4594701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6" name="object 36"/>
            <p:cNvSpPr/>
            <p:nvPr/>
          </p:nvSpPr>
          <p:spPr>
            <a:xfrm>
              <a:off x="918671" y="4475804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7" name="object 37"/>
            <p:cNvSpPr/>
            <p:nvPr/>
          </p:nvSpPr>
          <p:spPr>
            <a:xfrm>
              <a:off x="918671" y="4372810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8" name="object 38"/>
            <p:cNvSpPr/>
            <p:nvPr/>
          </p:nvSpPr>
          <p:spPr>
            <a:xfrm>
              <a:off x="918671" y="4281964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9" name="object 39"/>
            <p:cNvSpPr/>
            <p:nvPr/>
          </p:nvSpPr>
          <p:spPr>
            <a:xfrm>
              <a:off x="918671" y="4200699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0" name="object 40"/>
            <p:cNvSpPr/>
            <p:nvPr/>
          </p:nvSpPr>
          <p:spPr>
            <a:xfrm>
              <a:off x="918671" y="3666071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1" name="object 41"/>
            <p:cNvSpPr/>
            <p:nvPr/>
          </p:nvSpPr>
          <p:spPr>
            <a:xfrm>
              <a:off x="918671" y="3353334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2" name="object 42"/>
            <p:cNvSpPr/>
            <p:nvPr/>
          </p:nvSpPr>
          <p:spPr>
            <a:xfrm>
              <a:off x="918671" y="3131443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3" name="object 43"/>
            <p:cNvSpPr/>
            <p:nvPr/>
          </p:nvSpPr>
          <p:spPr>
            <a:xfrm>
              <a:off x="918671" y="2959332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4" name="object 44"/>
            <p:cNvSpPr/>
            <p:nvPr/>
          </p:nvSpPr>
          <p:spPr>
            <a:xfrm>
              <a:off x="918671" y="2818707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5" name="object 45"/>
            <p:cNvSpPr/>
            <p:nvPr/>
          </p:nvSpPr>
          <p:spPr>
            <a:xfrm>
              <a:off x="918671" y="2699809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6" name="object 46"/>
            <p:cNvSpPr/>
            <p:nvPr/>
          </p:nvSpPr>
          <p:spPr>
            <a:xfrm>
              <a:off x="918671" y="2596816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7" name="object 47"/>
            <p:cNvSpPr/>
            <p:nvPr/>
          </p:nvSpPr>
          <p:spPr>
            <a:xfrm>
              <a:off x="918671" y="2505969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8" name="object 48"/>
            <p:cNvSpPr/>
            <p:nvPr/>
          </p:nvSpPr>
          <p:spPr>
            <a:xfrm>
              <a:off x="918671" y="2424704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49" name="object 49"/>
            <p:cNvSpPr/>
            <p:nvPr/>
          </p:nvSpPr>
          <p:spPr>
            <a:xfrm>
              <a:off x="918671" y="1890077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0" name="object 50"/>
            <p:cNvSpPr/>
            <p:nvPr/>
          </p:nvSpPr>
          <p:spPr>
            <a:xfrm>
              <a:off x="918671" y="1577339"/>
              <a:ext cx="32384" cy="0"/>
            </a:xfrm>
            <a:custGeom>
              <a:avLst/>
              <a:gdLst/>
              <a:ahLst/>
              <a:cxnLst/>
              <a:rect l="l" t="t" r="r" b="b"/>
              <a:pathLst>
                <a:path w="32384">
                  <a:moveTo>
                    <a:pt x="31770" y="0"/>
                  </a:moveTo>
                  <a:lnTo>
                    <a:pt x="0" y="0"/>
                  </a:lnTo>
                </a:path>
              </a:pathLst>
            </a:custGeom>
            <a:ln w="6349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1" name="object 51"/>
            <p:cNvSpPr txBox="1"/>
            <p:nvPr/>
          </p:nvSpPr>
          <p:spPr>
            <a:xfrm>
              <a:off x="687570" y="7624164"/>
              <a:ext cx="13906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1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52" name="object 52"/>
            <p:cNvSpPr txBox="1"/>
            <p:nvPr/>
          </p:nvSpPr>
          <p:spPr>
            <a:xfrm>
              <a:off x="687570" y="6776799"/>
              <a:ext cx="13906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3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53" name="object 53"/>
            <p:cNvSpPr txBox="1"/>
            <p:nvPr/>
          </p:nvSpPr>
          <p:spPr>
            <a:xfrm>
              <a:off x="570100" y="5848169"/>
              <a:ext cx="25209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10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54" name="object 54"/>
            <p:cNvSpPr txBox="1"/>
            <p:nvPr/>
          </p:nvSpPr>
          <p:spPr>
            <a:xfrm>
              <a:off x="570100" y="5000804"/>
              <a:ext cx="25209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30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55" name="object 55"/>
            <p:cNvSpPr txBox="1"/>
            <p:nvPr/>
          </p:nvSpPr>
          <p:spPr>
            <a:xfrm>
              <a:off x="463309" y="4072175"/>
              <a:ext cx="36512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100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56" name="object 56"/>
            <p:cNvSpPr txBox="1"/>
            <p:nvPr/>
          </p:nvSpPr>
          <p:spPr>
            <a:xfrm>
              <a:off x="463309" y="3224810"/>
              <a:ext cx="36512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300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57" name="object 57"/>
            <p:cNvSpPr txBox="1"/>
            <p:nvPr/>
          </p:nvSpPr>
          <p:spPr>
            <a:xfrm>
              <a:off x="345838" y="2296180"/>
              <a:ext cx="478155" cy="25907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2700">
                <a:lnSpc>
                  <a:spcPct val="100000"/>
                </a:lnSpc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1000</a:t>
              </a:r>
              <a:endParaRPr sz="1600">
                <a:latin typeface="Arial"/>
                <a:cs typeface="Arial"/>
              </a:endParaRPr>
            </a:p>
          </p:txBody>
        </p:sp>
        <p:sp>
          <p:nvSpPr>
            <p:cNvPr id="58" name="object 58"/>
            <p:cNvSpPr txBox="1"/>
            <p:nvPr/>
          </p:nvSpPr>
          <p:spPr>
            <a:xfrm>
              <a:off x="47172" y="2758808"/>
              <a:ext cx="275590" cy="3989704"/>
            </a:xfrm>
            <a:prstGeom prst="rect">
              <a:avLst/>
            </a:prstGeom>
          </p:spPr>
          <p:txBody>
            <a:bodyPr vert="vert270" wrap="square" lIns="0" tIns="0" rIns="0" bIns="0" rtlCol="0">
              <a:spAutoFit/>
            </a:bodyPr>
            <a:lstStyle/>
            <a:p>
              <a:pPr marL="12700">
                <a:lnSpc>
                  <a:spcPts val="2045"/>
                </a:lnSpc>
              </a:pPr>
              <a:r>
                <a:rPr sz="1750" dirty="0">
                  <a:solidFill>
                    <a:srgbClr val="252525"/>
                  </a:solidFill>
                  <a:latin typeface="Arial"/>
                  <a:cs typeface="Arial"/>
                </a:rPr>
                <a:t>Annual Spending (000s of 2014 Dollars)</a:t>
              </a:r>
              <a:endParaRPr sz="1750">
                <a:latin typeface="Arial"/>
                <a:cs typeface="Arial"/>
              </a:endParaRPr>
            </a:p>
          </p:txBody>
        </p:sp>
        <p:sp>
          <p:nvSpPr>
            <p:cNvPr id="59" name="object 59"/>
            <p:cNvSpPr txBox="1"/>
            <p:nvPr/>
          </p:nvSpPr>
          <p:spPr>
            <a:xfrm>
              <a:off x="345838" y="459740"/>
              <a:ext cx="5779135" cy="1248410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 marL="1116965" marR="5080" indent="58419">
                <a:lnSpc>
                  <a:spcPct val="100000"/>
                </a:lnSpc>
              </a:pPr>
              <a:r>
                <a:rPr sz="1750" b="1" spc="5" dirty="0">
                  <a:latin typeface="Arial"/>
                  <a:cs typeface="Arial"/>
                </a:rPr>
                <a:t>Annual Spending of Surviving Households  All Households, Following HRS</a:t>
              </a:r>
              <a:r>
                <a:rPr sz="1750" b="1" spc="-75" dirty="0">
                  <a:latin typeface="Arial"/>
                  <a:cs typeface="Arial"/>
                </a:rPr>
                <a:t> </a:t>
              </a:r>
              <a:r>
                <a:rPr sz="1750" b="1" spc="5" dirty="0">
                  <a:latin typeface="Arial"/>
                  <a:cs typeface="Arial"/>
                </a:rPr>
                <a:t>Distribution</a:t>
              </a:r>
              <a:endParaRPr sz="1750" dirty="0">
                <a:latin typeface="Arial"/>
                <a:cs typeface="Arial"/>
              </a:endParaRPr>
            </a:p>
            <a:p>
              <a:pPr>
                <a:lnSpc>
                  <a:spcPct val="100000"/>
                </a:lnSpc>
              </a:pPr>
              <a:endParaRPr sz="1900" dirty="0">
                <a:latin typeface="Times New Roman"/>
                <a:cs typeface="Times New Roman"/>
              </a:endParaRPr>
            </a:p>
            <a:p>
              <a:pPr marL="12700">
                <a:lnSpc>
                  <a:spcPct val="100000"/>
                </a:lnSpc>
                <a:spcBef>
                  <a:spcPts val="1400"/>
                </a:spcBef>
              </a:pPr>
              <a:r>
                <a:rPr sz="1600" dirty="0">
                  <a:solidFill>
                    <a:srgbClr val="252525"/>
                  </a:solidFill>
                  <a:latin typeface="Arial"/>
                  <a:cs typeface="Arial"/>
                </a:rPr>
                <a:t>3000</a:t>
              </a:r>
              <a:endParaRPr sz="1600" dirty="0">
                <a:latin typeface="Arial"/>
                <a:cs typeface="Arial"/>
              </a:endParaRPr>
            </a:p>
          </p:txBody>
        </p:sp>
        <p:sp>
          <p:nvSpPr>
            <p:cNvPr id="60" name="object 60"/>
            <p:cNvSpPr/>
            <p:nvPr/>
          </p:nvSpPr>
          <p:spPr>
            <a:xfrm>
              <a:off x="950442" y="5138015"/>
              <a:ext cx="5681345" cy="1355090"/>
            </a:xfrm>
            <a:custGeom>
              <a:avLst/>
              <a:gdLst/>
              <a:ahLst/>
              <a:cxnLst/>
              <a:rect l="l" t="t" r="r" b="b"/>
              <a:pathLst>
                <a:path w="5681345" h="1355089">
                  <a:moveTo>
                    <a:pt x="0" y="1355079"/>
                  </a:moveTo>
                  <a:lnTo>
                    <a:pt x="378752" y="1254215"/>
                  </a:lnTo>
                  <a:lnTo>
                    <a:pt x="757505" y="1166912"/>
                  </a:lnTo>
                  <a:lnTo>
                    <a:pt x="1136258" y="1088611"/>
                  </a:lnTo>
                  <a:lnTo>
                    <a:pt x="1515011" y="1010790"/>
                  </a:lnTo>
                  <a:lnTo>
                    <a:pt x="1893764" y="937823"/>
                  </a:lnTo>
                  <a:lnTo>
                    <a:pt x="2272517" y="859156"/>
                  </a:lnTo>
                  <a:lnTo>
                    <a:pt x="2651270" y="771056"/>
                  </a:lnTo>
                  <a:lnTo>
                    <a:pt x="3030023" y="676224"/>
                  </a:lnTo>
                  <a:lnTo>
                    <a:pt x="3408776" y="581993"/>
                  </a:lnTo>
                  <a:lnTo>
                    <a:pt x="3787529" y="470332"/>
                  </a:lnTo>
                  <a:lnTo>
                    <a:pt x="4166282" y="355655"/>
                  </a:lnTo>
                  <a:lnTo>
                    <a:pt x="4545035" y="261707"/>
                  </a:lnTo>
                  <a:lnTo>
                    <a:pt x="4923788" y="159532"/>
                  </a:lnTo>
                  <a:lnTo>
                    <a:pt x="5302541" y="73911"/>
                  </a:lnTo>
                  <a:lnTo>
                    <a:pt x="5681294" y="0"/>
                  </a:lnTo>
                </a:path>
              </a:pathLst>
            </a:custGeom>
            <a:ln w="25401">
              <a:solidFill>
                <a:srgbClr val="000000"/>
              </a:solidFill>
              <a:prstDash val="lgDash"/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1" name="object 61"/>
            <p:cNvSpPr/>
            <p:nvPr/>
          </p:nvSpPr>
          <p:spPr>
            <a:xfrm>
              <a:off x="950442" y="6450422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2" name="object 62"/>
            <p:cNvSpPr/>
            <p:nvPr/>
          </p:nvSpPr>
          <p:spPr>
            <a:xfrm>
              <a:off x="907725" y="6493094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3" name="object 63"/>
            <p:cNvSpPr/>
            <p:nvPr/>
          </p:nvSpPr>
          <p:spPr>
            <a:xfrm>
              <a:off x="923473" y="6466153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4" name="object 64"/>
            <p:cNvSpPr/>
            <p:nvPr/>
          </p:nvSpPr>
          <p:spPr>
            <a:xfrm>
              <a:off x="923473" y="6466153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5" name="object 65"/>
            <p:cNvSpPr/>
            <p:nvPr/>
          </p:nvSpPr>
          <p:spPr>
            <a:xfrm>
              <a:off x="1329195" y="6349558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6" name="object 66"/>
            <p:cNvSpPr/>
            <p:nvPr/>
          </p:nvSpPr>
          <p:spPr>
            <a:xfrm>
              <a:off x="1286478" y="6392230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7" name="object 67"/>
            <p:cNvSpPr/>
            <p:nvPr/>
          </p:nvSpPr>
          <p:spPr>
            <a:xfrm>
              <a:off x="1302226" y="6365290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8" name="object 68"/>
            <p:cNvSpPr/>
            <p:nvPr/>
          </p:nvSpPr>
          <p:spPr>
            <a:xfrm>
              <a:off x="1302226" y="6365290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9" name="object 69"/>
            <p:cNvSpPr/>
            <p:nvPr/>
          </p:nvSpPr>
          <p:spPr>
            <a:xfrm>
              <a:off x="1707947" y="6262255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0" name="object 70"/>
            <p:cNvSpPr/>
            <p:nvPr/>
          </p:nvSpPr>
          <p:spPr>
            <a:xfrm>
              <a:off x="1665231" y="6304927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1" name="object 71"/>
            <p:cNvSpPr/>
            <p:nvPr/>
          </p:nvSpPr>
          <p:spPr>
            <a:xfrm>
              <a:off x="1680978" y="6277986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2" name="object 72"/>
            <p:cNvSpPr/>
            <p:nvPr/>
          </p:nvSpPr>
          <p:spPr>
            <a:xfrm>
              <a:off x="1680978" y="6277986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3" name="object 73"/>
            <p:cNvSpPr/>
            <p:nvPr/>
          </p:nvSpPr>
          <p:spPr>
            <a:xfrm>
              <a:off x="2086700" y="6183954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4" name="object 74"/>
            <p:cNvSpPr/>
            <p:nvPr/>
          </p:nvSpPr>
          <p:spPr>
            <a:xfrm>
              <a:off x="2043984" y="6226626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5" name="object 75"/>
            <p:cNvSpPr/>
            <p:nvPr/>
          </p:nvSpPr>
          <p:spPr>
            <a:xfrm>
              <a:off x="2059732" y="6199685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6" name="object 76"/>
            <p:cNvSpPr/>
            <p:nvPr/>
          </p:nvSpPr>
          <p:spPr>
            <a:xfrm>
              <a:off x="2059732" y="6199685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7" name="object 77"/>
            <p:cNvSpPr/>
            <p:nvPr/>
          </p:nvSpPr>
          <p:spPr>
            <a:xfrm>
              <a:off x="2465453" y="6106133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8" name="object 78"/>
            <p:cNvSpPr/>
            <p:nvPr/>
          </p:nvSpPr>
          <p:spPr>
            <a:xfrm>
              <a:off x="2422737" y="6148805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9" name="object 79"/>
            <p:cNvSpPr/>
            <p:nvPr/>
          </p:nvSpPr>
          <p:spPr>
            <a:xfrm>
              <a:off x="2438484" y="6121864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0" name="object 80"/>
            <p:cNvSpPr/>
            <p:nvPr/>
          </p:nvSpPr>
          <p:spPr>
            <a:xfrm>
              <a:off x="2438484" y="6121864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1" name="object 81"/>
            <p:cNvSpPr/>
            <p:nvPr/>
          </p:nvSpPr>
          <p:spPr>
            <a:xfrm>
              <a:off x="2844206" y="6033167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2" name="object 82"/>
            <p:cNvSpPr/>
            <p:nvPr/>
          </p:nvSpPr>
          <p:spPr>
            <a:xfrm>
              <a:off x="2801490" y="6075839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3" name="object 83"/>
            <p:cNvSpPr/>
            <p:nvPr/>
          </p:nvSpPr>
          <p:spPr>
            <a:xfrm>
              <a:off x="2817237" y="6048898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4" name="object 84"/>
            <p:cNvSpPr/>
            <p:nvPr/>
          </p:nvSpPr>
          <p:spPr>
            <a:xfrm>
              <a:off x="2817237" y="6048898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5" name="object 85"/>
            <p:cNvSpPr/>
            <p:nvPr/>
          </p:nvSpPr>
          <p:spPr>
            <a:xfrm>
              <a:off x="3222959" y="5954499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6" name="object 86"/>
            <p:cNvSpPr/>
            <p:nvPr/>
          </p:nvSpPr>
          <p:spPr>
            <a:xfrm>
              <a:off x="3180243" y="5997171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7" name="object 87"/>
            <p:cNvSpPr/>
            <p:nvPr/>
          </p:nvSpPr>
          <p:spPr>
            <a:xfrm>
              <a:off x="3195990" y="5970230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8" name="object 88"/>
            <p:cNvSpPr/>
            <p:nvPr/>
          </p:nvSpPr>
          <p:spPr>
            <a:xfrm>
              <a:off x="3195990" y="5970230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89" name="object 89"/>
            <p:cNvSpPr/>
            <p:nvPr/>
          </p:nvSpPr>
          <p:spPr>
            <a:xfrm>
              <a:off x="3601712" y="5866399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0" name="object 90"/>
            <p:cNvSpPr/>
            <p:nvPr/>
          </p:nvSpPr>
          <p:spPr>
            <a:xfrm>
              <a:off x="3558995" y="5909071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1" name="object 91"/>
            <p:cNvSpPr/>
            <p:nvPr/>
          </p:nvSpPr>
          <p:spPr>
            <a:xfrm>
              <a:off x="3574743" y="5882130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2" name="object 92"/>
            <p:cNvSpPr/>
            <p:nvPr/>
          </p:nvSpPr>
          <p:spPr>
            <a:xfrm>
              <a:off x="3574743" y="5882130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3" name="object 93"/>
            <p:cNvSpPr/>
            <p:nvPr/>
          </p:nvSpPr>
          <p:spPr>
            <a:xfrm>
              <a:off x="3980465" y="5771567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4" name="object 94"/>
            <p:cNvSpPr/>
            <p:nvPr/>
          </p:nvSpPr>
          <p:spPr>
            <a:xfrm>
              <a:off x="3937749" y="5814239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5" name="object 95"/>
            <p:cNvSpPr/>
            <p:nvPr/>
          </p:nvSpPr>
          <p:spPr>
            <a:xfrm>
              <a:off x="3953496" y="5787298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6" name="object 96"/>
            <p:cNvSpPr/>
            <p:nvPr/>
          </p:nvSpPr>
          <p:spPr>
            <a:xfrm>
              <a:off x="3953496" y="5787298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7" name="object 97"/>
            <p:cNvSpPr/>
            <p:nvPr/>
          </p:nvSpPr>
          <p:spPr>
            <a:xfrm>
              <a:off x="4359218" y="5677337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8" name="object 98"/>
            <p:cNvSpPr/>
            <p:nvPr/>
          </p:nvSpPr>
          <p:spPr>
            <a:xfrm>
              <a:off x="4316502" y="5720008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99" name="object 99"/>
            <p:cNvSpPr/>
            <p:nvPr/>
          </p:nvSpPr>
          <p:spPr>
            <a:xfrm>
              <a:off x="4332249" y="5693068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0" name="object 100"/>
            <p:cNvSpPr/>
            <p:nvPr/>
          </p:nvSpPr>
          <p:spPr>
            <a:xfrm>
              <a:off x="4332249" y="5693068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1" name="object 101"/>
            <p:cNvSpPr/>
            <p:nvPr/>
          </p:nvSpPr>
          <p:spPr>
            <a:xfrm>
              <a:off x="4737971" y="5565675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2" name="object 102"/>
            <p:cNvSpPr/>
            <p:nvPr/>
          </p:nvSpPr>
          <p:spPr>
            <a:xfrm>
              <a:off x="4695255" y="5608347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3" name="object 103"/>
            <p:cNvSpPr/>
            <p:nvPr/>
          </p:nvSpPr>
          <p:spPr>
            <a:xfrm>
              <a:off x="4711002" y="5581406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4" name="object 104"/>
            <p:cNvSpPr/>
            <p:nvPr/>
          </p:nvSpPr>
          <p:spPr>
            <a:xfrm>
              <a:off x="4711002" y="5581406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5" name="object 105"/>
            <p:cNvSpPr/>
            <p:nvPr/>
          </p:nvSpPr>
          <p:spPr>
            <a:xfrm>
              <a:off x="5116724" y="5450999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6" name="object 106"/>
            <p:cNvSpPr/>
            <p:nvPr/>
          </p:nvSpPr>
          <p:spPr>
            <a:xfrm>
              <a:off x="5074007" y="5493670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7" name="object 107"/>
            <p:cNvSpPr/>
            <p:nvPr/>
          </p:nvSpPr>
          <p:spPr>
            <a:xfrm>
              <a:off x="5089755" y="5466730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8" name="object 108"/>
            <p:cNvSpPr/>
            <p:nvPr/>
          </p:nvSpPr>
          <p:spPr>
            <a:xfrm>
              <a:off x="5089755" y="5466730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9" name="object 109"/>
            <p:cNvSpPr/>
            <p:nvPr/>
          </p:nvSpPr>
          <p:spPr>
            <a:xfrm>
              <a:off x="5495477" y="5357050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0" name="object 110"/>
            <p:cNvSpPr/>
            <p:nvPr/>
          </p:nvSpPr>
          <p:spPr>
            <a:xfrm>
              <a:off x="5452760" y="5399722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1" name="object 111"/>
            <p:cNvSpPr/>
            <p:nvPr/>
          </p:nvSpPr>
          <p:spPr>
            <a:xfrm>
              <a:off x="5468508" y="5372781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2" name="object 112"/>
            <p:cNvSpPr/>
            <p:nvPr/>
          </p:nvSpPr>
          <p:spPr>
            <a:xfrm>
              <a:off x="5468508" y="5372781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3" name="object 113"/>
            <p:cNvSpPr/>
            <p:nvPr/>
          </p:nvSpPr>
          <p:spPr>
            <a:xfrm>
              <a:off x="5874230" y="5254875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4" name="object 114"/>
            <p:cNvSpPr/>
            <p:nvPr/>
          </p:nvSpPr>
          <p:spPr>
            <a:xfrm>
              <a:off x="5831513" y="5297547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5" name="object 115"/>
            <p:cNvSpPr/>
            <p:nvPr/>
          </p:nvSpPr>
          <p:spPr>
            <a:xfrm>
              <a:off x="5847261" y="5270606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6" name="object 116"/>
            <p:cNvSpPr/>
            <p:nvPr/>
          </p:nvSpPr>
          <p:spPr>
            <a:xfrm>
              <a:off x="5847261" y="5270606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7" name="object 117"/>
            <p:cNvSpPr/>
            <p:nvPr/>
          </p:nvSpPr>
          <p:spPr>
            <a:xfrm>
              <a:off x="6252983" y="5169255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8" name="object 118"/>
            <p:cNvSpPr/>
            <p:nvPr/>
          </p:nvSpPr>
          <p:spPr>
            <a:xfrm>
              <a:off x="6210266" y="5211927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9" name="object 119"/>
            <p:cNvSpPr/>
            <p:nvPr/>
          </p:nvSpPr>
          <p:spPr>
            <a:xfrm>
              <a:off x="6226014" y="5184986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0" name="object 120"/>
            <p:cNvSpPr/>
            <p:nvPr/>
          </p:nvSpPr>
          <p:spPr>
            <a:xfrm>
              <a:off x="6226014" y="5184986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1" name="object 121"/>
            <p:cNvSpPr/>
            <p:nvPr/>
          </p:nvSpPr>
          <p:spPr>
            <a:xfrm>
              <a:off x="6631736" y="5095343"/>
              <a:ext cx="0" cy="85725"/>
            </a:xfrm>
            <a:custGeom>
              <a:avLst/>
              <a:gdLst/>
              <a:ahLst/>
              <a:cxnLst/>
              <a:rect l="l" t="t" r="r" b="b"/>
              <a:pathLst>
                <a:path h="85725">
                  <a:moveTo>
                    <a:pt x="0" y="0"/>
                  </a:moveTo>
                  <a:lnTo>
                    <a:pt x="0" y="85343"/>
                  </a:lnTo>
                </a:path>
              </a:pathLst>
            </a:custGeom>
            <a:ln w="25426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2" name="object 122"/>
            <p:cNvSpPr/>
            <p:nvPr/>
          </p:nvSpPr>
          <p:spPr>
            <a:xfrm>
              <a:off x="6589019" y="5138015"/>
              <a:ext cx="85725" cy="0"/>
            </a:xfrm>
            <a:custGeom>
              <a:avLst/>
              <a:gdLst/>
              <a:ahLst/>
              <a:cxnLst/>
              <a:rect l="l" t="t" r="r" b="b"/>
              <a:pathLst>
                <a:path w="85725">
                  <a:moveTo>
                    <a:pt x="0" y="0"/>
                  </a:moveTo>
                  <a:lnTo>
                    <a:pt x="85432" y="0"/>
                  </a:lnTo>
                </a:path>
              </a:pathLst>
            </a:custGeom>
            <a:ln w="25399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3" name="object 123"/>
            <p:cNvSpPr/>
            <p:nvPr/>
          </p:nvSpPr>
          <p:spPr>
            <a:xfrm>
              <a:off x="6604767" y="5111074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4" name="object 124"/>
            <p:cNvSpPr/>
            <p:nvPr/>
          </p:nvSpPr>
          <p:spPr>
            <a:xfrm>
              <a:off x="6604767" y="5111074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5" name="object 125"/>
            <p:cNvSpPr/>
            <p:nvPr/>
          </p:nvSpPr>
          <p:spPr>
            <a:xfrm>
              <a:off x="950442" y="6019375"/>
              <a:ext cx="5681345" cy="869315"/>
            </a:xfrm>
            <a:custGeom>
              <a:avLst/>
              <a:gdLst/>
              <a:ahLst/>
              <a:cxnLst/>
              <a:rect l="l" t="t" r="r" b="b"/>
              <a:pathLst>
                <a:path w="5681345" h="869315">
                  <a:moveTo>
                    <a:pt x="0" y="868801"/>
                  </a:moveTo>
                  <a:lnTo>
                    <a:pt x="378752" y="718940"/>
                  </a:lnTo>
                  <a:lnTo>
                    <a:pt x="757505" y="648235"/>
                  </a:lnTo>
                  <a:lnTo>
                    <a:pt x="1136258" y="589467"/>
                  </a:lnTo>
                  <a:lnTo>
                    <a:pt x="1515011" y="546428"/>
                  </a:lnTo>
                  <a:lnTo>
                    <a:pt x="1893764" y="507752"/>
                  </a:lnTo>
                  <a:lnTo>
                    <a:pt x="2272517" y="476017"/>
                  </a:lnTo>
                  <a:lnTo>
                    <a:pt x="2651270" y="444601"/>
                  </a:lnTo>
                  <a:lnTo>
                    <a:pt x="3030023" y="413212"/>
                  </a:lnTo>
                  <a:lnTo>
                    <a:pt x="3408776" y="377653"/>
                  </a:lnTo>
                  <a:lnTo>
                    <a:pt x="3787529" y="337080"/>
                  </a:lnTo>
                  <a:lnTo>
                    <a:pt x="4166282" y="281731"/>
                  </a:lnTo>
                  <a:lnTo>
                    <a:pt x="4545035" y="222001"/>
                  </a:lnTo>
                  <a:lnTo>
                    <a:pt x="4923788" y="152956"/>
                  </a:lnTo>
                  <a:lnTo>
                    <a:pt x="5302541" y="82908"/>
                  </a:lnTo>
                  <a:lnTo>
                    <a:pt x="5681294" y="0"/>
                  </a:lnTo>
                </a:path>
              </a:pathLst>
            </a:custGeom>
            <a:ln w="25400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6" name="object 126"/>
            <p:cNvSpPr/>
            <p:nvPr/>
          </p:nvSpPr>
          <p:spPr>
            <a:xfrm>
              <a:off x="906414" y="6837389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5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7" name="object 127"/>
            <p:cNvSpPr/>
            <p:nvPr/>
          </p:nvSpPr>
          <p:spPr>
            <a:xfrm>
              <a:off x="1285167" y="6687529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5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8" name="object 128"/>
            <p:cNvSpPr/>
            <p:nvPr/>
          </p:nvSpPr>
          <p:spPr>
            <a:xfrm>
              <a:off x="1663920" y="6616824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29" name="object 129"/>
            <p:cNvSpPr/>
            <p:nvPr/>
          </p:nvSpPr>
          <p:spPr>
            <a:xfrm>
              <a:off x="2042673" y="6558056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0" name="object 130"/>
            <p:cNvSpPr/>
            <p:nvPr/>
          </p:nvSpPr>
          <p:spPr>
            <a:xfrm>
              <a:off x="2421426" y="6515017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1" name="object 131"/>
            <p:cNvSpPr/>
            <p:nvPr/>
          </p:nvSpPr>
          <p:spPr>
            <a:xfrm>
              <a:off x="2800179" y="6476340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2" name="object 132"/>
            <p:cNvSpPr/>
            <p:nvPr/>
          </p:nvSpPr>
          <p:spPr>
            <a:xfrm>
              <a:off x="3178932" y="6444606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3" name="object 133"/>
            <p:cNvSpPr/>
            <p:nvPr/>
          </p:nvSpPr>
          <p:spPr>
            <a:xfrm>
              <a:off x="3557684" y="6413190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4" name="object 134"/>
            <p:cNvSpPr/>
            <p:nvPr/>
          </p:nvSpPr>
          <p:spPr>
            <a:xfrm>
              <a:off x="3936438" y="6381800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5" name="object 135"/>
            <p:cNvSpPr/>
            <p:nvPr/>
          </p:nvSpPr>
          <p:spPr>
            <a:xfrm>
              <a:off x="4315190" y="6346242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6" name="object 136"/>
            <p:cNvSpPr/>
            <p:nvPr/>
          </p:nvSpPr>
          <p:spPr>
            <a:xfrm>
              <a:off x="4693944" y="6305668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7" name="object 137"/>
            <p:cNvSpPr/>
            <p:nvPr/>
          </p:nvSpPr>
          <p:spPr>
            <a:xfrm>
              <a:off x="5072696" y="6250319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8" name="object 138"/>
            <p:cNvSpPr/>
            <p:nvPr/>
          </p:nvSpPr>
          <p:spPr>
            <a:xfrm>
              <a:off x="5451449" y="6190589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39" name="object 139"/>
            <p:cNvSpPr/>
            <p:nvPr/>
          </p:nvSpPr>
          <p:spPr>
            <a:xfrm>
              <a:off x="5830202" y="6121544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0" name="object 140"/>
            <p:cNvSpPr/>
            <p:nvPr/>
          </p:nvSpPr>
          <p:spPr>
            <a:xfrm>
              <a:off x="6208955" y="6051496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1" name="object 141"/>
            <p:cNvSpPr/>
            <p:nvPr/>
          </p:nvSpPr>
          <p:spPr>
            <a:xfrm>
              <a:off x="6587708" y="5968588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5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2" name="object 142"/>
            <p:cNvSpPr/>
            <p:nvPr/>
          </p:nvSpPr>
          <p:spPr>
            <a:xfrm>
              <a:off x="950442" y="4546179"/>
              <a:ext cx="5681345" cy="1475105"/>
            </a:xfrm>
            <a:custGeom>
              <a:avLst/>
              <a:gdLst/>
              <a:ahLst/>
              <a:cxnLst/>
              <a:rect l="l" t="t" r="r" b="b"/>
              <a:pathLst>
                <a:path w="5681345" h="1475104">
                  <a:moveTo>
                    <a:pt x="0" y="1475102"/>
                  </a:moveTo>
                  <a:lnTo>
                    <a:pt x="378752" y="1312355"/>
                  </a:lnTo>
                  <a:lnTo>
                    <a:pt x="757505" y="1225382"/>
                  </a:lnTo>
                  <a:lnTo>
                    <a:pt x="1136258" y="1146763"/>
                  </a:lnTo>
                  <a:lnTo>
                    <a:pt x="1515011" y="1078430"/>
                  </a:lnTo>
                  <a:lnTo>
                    <a:pt x="1893764" y="1015006"/>
                  </a:lnTo>
                  <a:lnTo>
                    <a:pt x="2272517" y="954779"/>
                  </a:lnTo>
                  <a:lnTo>
                    <a:pt x="2651270" y="884221"/>
                  </a:lnTo>
                  <a:lnTo>
                    <a:pt x="3030023" y="803854"/>
                  </a:lnTo>
                  <a:lnTo>
                    <a:pt x="3408776" y="692343"/>
                  </a:lnTo>
                  <a:lnTo>
                    <a:pt x="3787529" y="570142"/>
                  </a:lnTo>
                  <a:lnTo>
                    <a:pt x="4166282" y="434932"/>
                  </a:lnTo>
                  <a:lnTo>
                    <a:pt x="4545035" y="318550"/>
                  </a:lnTo>
                  <a:lnTo>
                    <a:pt x="4923788" y="194338"/>
                  </a:lnTo>
                  <a:lnTo>
                    <a:pt x="5302541" y="85764"/>
                  </a:lnTo>
                  <a:lnTo>
                    <a:pt x="5681294" y="0"/>
                  </a:lnTo>
                </a:path>
              </a:pathLst>
            </a:custGeom>
            <a:ln w="25401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3" name="object 143"/>
            <p:cNvSpPr/>
            <p:nvPr/>
          </p:nvSpPr>
          <p:spPr>
            <a:xfrm>
              <a:off x="918404" y="5989277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4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4" name="object 144"/>
            <p:cNvSpPr/>
            <p:nvPr/>
          </p:nvSpPr>
          <p:spPr>
            <a:xfrm>
              <a:off x="1297157" y="5826530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4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5" name="object 145"/>
            <p:cNvSpPr/>
            <p:nvPr/>
          </p:nvSpPr>
          <p:spPr>
            <a:xfrm>
              <a:off x="1675910" y="5739557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6" name="object 146"/>
            <p:cNvSpPr/>
            <p:nvPr/>
          </p:nvSpPr>
          <p:spPr>
            <a:xfrm>
              <a:off x="2054663" y="5660938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7" name="object 147"/>
            <p:cNvSpPr/>
            <p:nvPr/>
          </p:nvSpPr>
          <p:spPr>
            <a:xfrm>
              <a:off x="2433416" y="5592605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8" name="object 148"/>
            <p:cNvSpPr/>
            <p:nvPr/>
          </p:nvSpPr>
          <p:spPr>
            <a:xfrm>
              <a:off x="2812169" y="5529181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49" name="object 149"/>
            <p:cNvSpPr/>
            <p:nvPr/>
          </p:nvSpPr>
          <p:spPr>
            <a:xfrm>
              <a:off x="3190922" y="5468954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0" name="object 150"/>
            <p:cNvSpPr/>
            <p:nvPr/>
          </p:nvSpPr>
          <p:spPr>
            <a:xfrm>
              <a:off x="3569675" y="5398396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1" name="object 151"/>
            <p:cNvSpPr/>
            <p:nvPr/>
          </p:nvSpPr>
          <p:spPr>
            <a:xfrm>
              <a:off x="3948428" y="5318029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2" name="object 152"/>
            <p:cNvSpPr/>
            <p:nvPr/>
          </p:nvSpPr>
          <p:spPr>
            <a:xfrm>
              <a:off x="4327181" y="5206518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3" name="object 153"/>
            <p:cNvSpPr/>
            <p:nvPr/>
          </p:nvSpPr>
          <p:spPr>
            <a:xfrm>
              <a:off x="4705934" y="5084317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4" name="object 154"/>
            <p:cNvSpPr/>
            <p:nvPr/>
          </p:nvSpPr>
          <p:spPr>
            <a:xfrm>
              <a:off x="5084686" y="4949107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5" name="object 155"/>
            <p:cNvSpPr/>
            <p:nvPr/>
          </p:nvSpPr>
          <p:spPr>
            <a:xfrm>
              <a:off x="5463440" y="4832725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6" name="object 156"/>
            <p:cNvSpPr/>
            <p:nvPr/>
          </p:nvSpPr>
          <p:spPr>
            <a:xfrm>
              <a:off x="5842192" y="4708513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7" name="object 157"/>
            <p:cNvSpPr/>
            <p:nvPr/>
          </p:nvSpPr>
          <p:spPr>
            <a:xfrm>
              <a:off x="6220945" y="4599940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8" name="object 158"/>
            <p:cNvSpPr/>
            <p:nvPr/>
          </p:nvSpPr>
          <p:spPr>
            <a:xfrm>
              <a:off x="6599698" y="4514175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4" h="64135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59" name="object 159"/>
            <p:cNvSpPr/>
            <p:nvPr/>
          </p:nvSpPr>
          <p:spPr>
            <a:xfrm>
              <a:off x="950442" y="4118976"/>
              <a:ext cx="5681345" cy="1633220"/>
            </a:xfrm>
            <a:custGeom>
              <a:avLst/>
              <a:gdLst/>
              <a:ahLst/>
              <a:cxnLst/>
              <a:rect l="l" t="t" r="r" b="b"/>
              <a:pathLst>
                <a:path w="5681345" h="1633220">
                  <a:moveTo>
                    <a:pt x="0" y="1633174"/>
                  </a:moveTo>
                  <a:lnTo>
                    <a:pt x="378752" y="1474222"/>
                  </a:lnTo>
                  <a:lnTo>
                    <a:pt x="757505" y="1386625"/>
                  </a:lnTo>
                  <a:lnTo>
                    <a:pt x="1136258" y="1298806"/>
                  </a:lnTo>
                  <a:lnTo>
                    <a:pt x="1515011" y="1214060"/>
                  </a:lnTo>
                  <a:lnTo>
                    <a:pt x="1893764" y="1132065"/>
                  </a:lnTo>
                  <a:lnTo>
                    <a:pt x="2272517" y="1048975"/>
                  </a:lnTo>
                  <a:lnTo>
                    <a:pt x="2651270" y="942540"/>
                  </a:lnTo>
                  <a:lnTo>
                    <a:pt x="3030023" y="824896"/>
                  </a:lnTo>
                  <a:lnTo>
                    <a:pt x="3408776" y="687405"/>
                  </a:lnTo>
                  <a:lnTo>
                    <a:pt x="3787529" y="543691"/>
                  </a:lnTo>
                  <a:lnTo>
                    <a:pt x="4166282" y="390351"/>
                  </a:lnTo>
                  <a:lnTo>
                    <a:pt x="4545035" y="278742"/>
                  </a:lnTo>
                  <a:lnTo>
                    <a:pt x="4923788" y="159186"/>
                  </a:lnTo>
                  <a:lnTo>
                    <a:pt x="5302541" y="57644"/>
                  </a:lnTo>
                  <a:lnTo>
                    <a:pt x="5681294" y="0"/>
                  </a:lnTo>
                </a:path>
              </a:pathLst>
            </a:custGeom>
            <a:ln w="25402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0" name="object 160"/>
            <p:cNvSpPr/>
            <p:nvPr/>
          </p:nvSpPr>
          <p:spPr>
            <a:xfrm>
              <a:off x="912302" y="5714050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4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1" name="object 161"/>
            <p:cNvSpPr/>
            <p:nvPr/>
          </p:nvSpPr>
          <p:spPr>
            <a:xfrm>
              <a:off x="1291055" y="5555098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4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2" name="object 162"/>
            <p:cNvSpPr/>
            <p:nvPr/>
          </p:nvSpPr>
          <p:spPr>
            <a:xfrm>
              <a:off x="1669808" y="5467501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3" name="object 163"/>
            <p:cNvSpPr/>
            <p:nvPr/>
          </p:nvSpPr>
          <p:spPr>
            <a:xfrm>
              <a:off x="2048561" y="5379682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4" name="object 164"/>
            <p:cNvSpPr/>
            <p:nvPr/>
          </p:nvSpPr>
          <p:spPr>
            <a:xfrm>
              <a:off x="2427314" y="5294936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5" name="object 165"/>
            <p:cNvSpPr/>
            <p:nvPr/>
          </p:nvSpPr>
          <p:spPr>
            <a:xfrm>
              <a:off x="2806067" y="5212941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6" name="object 166"/>
            <p:cNvSpPr/>
            <p:nvPr/>
          </p:nvSpPr>
          <p:spPr>
            <a:xfrm>
              <a:off x="3184820" y="5129851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7" name="object 167"/>
            <p:cNvSpPr/>
            <p:nvPr/>
          </p:nvSpPr>
          <p:spPr>
            <a:xfrm>
              <a:off x="3563572" y="5023416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8" name="object 168"/>
            <p:cNvSpPr/>
            <p:nvPr/>
          </p:nvSpPr>
          <p:spPr>
            <a:xfrm>
              <a:off x="3942325" y="4905772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9" name="object 169"/>
            <p:cNvSpPr/>
            <p:nvPr/>
          </p:nvSpPr>
          <p:spPr>
            <a:xfrm>
              <a:off x="4321078" y="4768281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0" name="object 170"/>
            <p:cNvSpPr/>
            <p:nvPr/>
          </p:nvSpPr>
          <p:spPr>
            <a:xfrm>
              <a:off x="4699831" y="4624567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1" name="object 171"/>
            <p:cNvSpPr/>
            <p:nvPr/>
          </p:nvSpPr>
          <p:spPr>
            <a:xfrm>
              <a:off x="5078584" y="4471227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2" name="object 172"/>
            <p:cNvSpPr/>
            <p:nvPr/>
          </p:nvSpPr>
          <p:spPr>
            <a:xfrm>
              <a:off x="5457337" y="4359618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3" name="object 173"/>
            <p:cNvSpPr/>
            <p:nvPr/>
          </p:nvSpPr>
          <p:spPr>
            <a:xfrm>
              <a:off x="5836090" y="4240062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4" name="object 174"/>
            <p:cNvSpPr/>
            <p:nvPr/>
          </p:nvSpPr>
          <p:spPr>
            <a:xfrm>
              <a:off x="6214843" y="4138520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5" name="object 175"/>
            <p:cNvSpPr/>
            <p:nvPr/>
          </p:nvSpPr>
          <p:spPr>
            <a:xfrm>
              <a:off x="6593595" y="4080876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4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6" name="object 176"/>
            <p:cNvSpPr/>
            <p:nvPr/>
          </p:nvSpPr>
          <p:spPr>
            <a:xfrm>
              <a:off x="950442" y="3299953"/>
              <a:ext cx="5681345" cy="1758314"/>
            </a:xfrm>
            <a:custGeom>
              <a:avLst/>
              <a:gdLst/>
              <a:ahLst/>
              <a:cxnLst/>
              <a:rect l="l" t="t" r="r" b="b"/>
              <a:pathLst>
                <a:path w="5681345" h="1758314">
                  <a:moveTo>
                    <a:pt x="0" y="1757831"/>
                  </a:moveTo>
                  <a:lnTo>
                    <a:pt x="378752" y="1728721"/>
                  </a:lnTo>
                  <a:lnTo>
                    <a:pt x="757505" y="1621072"/>
                  </a:lnTo>
                  <a:lnTo>
                    <a:pt x="1136258" y="1498198"/>
                  </a:lnTo>
                  <a:lnTo>
                    <a:pt x="1515011" y="1369243"/>
                  </a:lnTo>
                  <a:lnTo>
                    <a:pt x="1893764" y="1236034"/>
                  </a:lnTo>
                  <a:lnTo>
                    <a:pt x="2272517" y="1078768"/>
                  </a:lnTo>
                  <a:lnTo>
                    <a:pt x="2651270" y="929946"/>
                  </a:lnTo>
                  <a:lnTo>
                    <a:pt x="3030023" y="775083"/>
                  </a:lnTo>
                  <a:lnTo>
                    <a:pt x="3408776" y="621824"/>
                  </a:lnTo>
                  <a:lnTo>
                    <a:pt x="3787529" y="477502"/>
                  </a:lnTo>
                  <a:lnTo>
                    <a:pt x="4166282" y="346173"/>
                  </a:lnTo>
                  <a:lnTo>
                    <a:pt x="4545035" y="245916"/>
                  </a:lnTo>
                  <a:lnTo>
                    <a:pt x="4923788" y="127385"/>
                  </a:lnTo>
                  <a:lnTo>
                    <a:pt x="5302541" y="46657"/>
                  </a:lnTo>
                  <a:lnTo>
                    <a:pt x="5681294" y="0"/>
                  </a:lnTo>
                </a:path>
              </a:pathLst>
            </a:custGeom>
            <a:ln w="25402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7" name="object 177"/>
            <p:cNvSpPr/>
            <p:nvPr/>
          </p:nvSpPr>
          <p:spPr>
            <a:xfrm>
              <a:off x="912302" y="5007112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4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8" name="object 178"/>
            <p:cNvSpPr/>
            <p:nvPr/>
          </p:nvSpPr>
          <p:spPr>
            <a:xfrm>
              <a:off x="1291055" y="4978001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4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9" name="object 179"/>
            <p:cNvSpPr/>
            <p:nvPr/>
          </p:nvSpPr>
          <p:spPr>
            <a:xfrm>
              <a:off x="1669808" y="4870352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0" name="object 180"/>
            <p:cNvSpPr/>
            <p:nvPr/>
          </p:nvSpPr>
          <p:spPr>
            <a:xfrm>
              <a:off x="2048561" y="4747478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1" name="object 181"/>
            <p:cNvSpPr/>
            <p:nvPr/>
          </p:nvSpPr>
          <p:spPr>
            <a:xfrm>
              <a:off x="2427314" y="4618524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2" name="object 182"/>
            <p:cNvSpPr/>
            <p:nvPr/>
          </p:nvSpPr>
          <p:spPr>
            <a:xfrm>
              <a:off x="2806067" y="4485314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3" name="object 183"/>
            <p:cNvSpPr/>
            <p:nvPr/>
          </p:nvSpPr>
          <p:spPr>
            <a:xfrm>
              <a:off x="3184820" y="4328048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4" name="object 184"/>
            <p:cNvSpPr/>
            <p:nvPr/>
          </p:nvSpPr>
          <p:spPr>
            <a:xfrm>
              <a:off x="3563572" y="4179227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5" name="object 185"/>
            <p:cNvSpPr/>
            <p:nvPr/>
          </p:nvSpPr>
          <p:spPr>
            <a:xfrm>
              <a:off x="3942325" y="4024364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6" name="object 186"/>
            <p:cNvSpPr/>
            <p:nvPr/>
          </p:nvSpPr>
          <p:spPr>
            <a:xfrm>
              <a:off x="4321078" y="3871104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7" name="object 187"/>
            <p:cNvSpPr/>
            <p:nvPr/>
          </p:nvSpPr>
          <p:spPr>
            <a:xfrm>
              <a:off x="4699831" y="3726782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8" name="object 188"/>
            <p:cNvSpPr/>
            <p:nvPr/>
          </p:nvSpPr>
          <p:spPr>
            <a:xfrm>
              <a:off x="5078584" y="3595454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9" name="object 189"/>
            <p:cNvSpPr/>
            <p:nvPr/>
          </p:nvSpPr>
          <p:spPr>
            <a:xfrm>
              <a:off x="5457337" y="3495196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0" name="object 190"/>
            <p:cNvSpPr/>
            <p:nvPr/>
          </p:nvSpPr>
          <p:spPr>
            <a:xfrm>
              <a:off x="5836090" y="3376665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1" name="object 191"/>
            <p:cNvSpPr/>
            <p:nvPr/>
          </p:nvSpPr>
          <p:spPr>
            <a:xfrm>
              <a:off x="6214843" y="3295937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2" name="object 192"/>
            <p:cNvSpPr/>
            <p:nvPr/>
          </p:nvSpPr>
          <p:spPr>
            <a:xfrm>
              <a:off x="6593595" y="3249280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4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3" name="object 193"/>
            <p:cNvSpPr txBox="1"/>
            <p:nvPr/>
          </p:nvSpPr>
          <p:spPr>
            <a:xfrm>
              <a:off x="1495077" y="8731108"/>
              <a:ext cx="1012825" cy="262255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>
                <a:lnSpc>
                  <a:spcPct val="100000"/>
                </a:lnSpc>
                <a:tabLst>
                  <a:tab pos="459105" algn="l"/>
                </a:tabLst>
              </a:pPr>
              <a:r>
                <a:rPr sz="1700" dirty="0">
                  <a:latin typeface="Arial"/>
                  <a:cs typeface="Arial"/>
                </a:rPr>
                <a:t> 	Mean</a:t>
              </a:r>
              <a:endParaRPr sz="1700">
                <a:latin typeface="Arial"/>
                <a:cs typeface="Arial"/>
              </a:endParaRPr>
            </a:p>
          </p:txBody>
        </p:sp>
        <p:sp>
          <p:nvSpPr>
            <p:cNvPr id="194" name="object 194"/>
            <p:cNvSpPr/>
            <p:nvPr/>
          </p:nvSpPr>
          <p:spPr>
            <a:xfrm>
              <a:off x="1495077" y="8866997"/>
              <a:ext cx="427355" cy="0"/>
            </a:xfrm>
            <a:custGeom>
              <a:avLst/>
              <a:gdLst/>
              <a:ahLst/>
              <a:cxnLst/>
              <a:rect l="l" t="t" r="r" b="b"/>
              <a:pathLst>
                <a:path w="427355">
                  <a:moveTo>
                    <a:pt x="0" y="0"/>
                  </a:moveTo>
                  <a:lnTo>
                    <a:pt x="427164" y="0"/>
                  </a:lnTo>
                </a:path>
              </a:pathLst>
            </a:custGeom>
            <a:ln w="25399">
              <a:solidFill>
                <a:srgbClr val="000000"/>
              </a:solidFill>
              <a:prstDash val="lgDash"/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5" name="object 195"/>
            <p:cNvSpPr/>
            <p:nvPr/>
          </p:nvSpPr>
          <p:spPr>
            <a:xfrm>
              <a:off x="1681690" y="8840057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0"/>
                  </a:moveTo>
                  <a:lnTo>
                    <a:pt x="53937" y="53881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6" name="object 196"/>
            <p:cNvSpPr/>
            <p:nvPr/>
          </p:nvSpPr>
          <p:spPr>
            <a:xfrm>
              <a:off x="1681690" y="8840057"/>
              <a:ext cx="53975" cy="53975"/>
            </a:xfrm>
            <a:custGeom>
              <a:avLst/>
              <a:gdLst/>
              <a:ahLst/>
              <a:cxnLst/>
              <a:rect l="l" t="t" r="r" b="b"/>
              <a:pathLst>
                <a:path w="53975" h="53975">
                  <a:moveTo>
                    <a:pt x="0" y="53881"/>
                  </a:moveTo>
                  <a:lnTo>
                    <a:pt x="53937" y="0"/>
                  </a:lnTo>
                </a:path>
              </a:pathLst>
            </a:custGeom>
            <a:ln w="25413">
              <a:solidFill>
                <a:srgbClr val="00000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7" name="object 197"/>
            <p:cNvSpPr/>
            <p:nvPr/>
          </p:nvSpPr>
          <p:spPr>
            <a:xfrm>
              <a:off x="2552310" y="8866997"/>
              <a:ext cx="427355" cy="0"/>
            </a:xfrm>
            <a:custGeom>
              <a:avLst/>
              <a:gdLst/>
              <a:ahLst/>
              <a:cxnLst/>
              <a:rect l="l" t="t" r="r" b="b"/>
              <a:pathLst>
                <a:path w="427355">
                  <a:moveTo>
                    <a:pt x="0" y="0"/>
                  </a:moveTo>
                  <a:lnTo>
                    <a:pt x="427164" y="0"/>
                  </a:lnTo>
                </a:path>
              </a:pathLst>
            </a:custGeom>
            <a:ln w="25399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8" name="object 198"/>
            <p:cNvSpPr/>
            <p:nvPr/>
          </p:nvSpPr>
          <p:spPr>
            <a:xfrm>
              <a:off x="2721865" y="8816210"/>
              <a:ext cx="88265" cy="76200"/>
            </a:xfrm>
            <a:custGeom>
              <a:avLst/>
              <a:gdLst/>
              <a:ahLst/>
              <a:cxnLst/>
              <a:rect l="l" t="t" r="r" b="b"/>
              <a:pathLst>
                <a:path w="88264" h="76200">
                  <a:moveTo>
                    <a:pt x="44027" y="0"/>
                  </a:moveTo>
                  <a:lnTo>
                    <a:pt x="0" y="76180"/>
                  </a:lnTo>
                  <a:lnTo>
                    <a:pt x="88055" y="76180"/>
                  </a:lnTo>
                  <a:lnTo>
                    <a:pt x="44027" y="0"/>
                  </a:lnTo>
                  <a:close/>
                </a:path>
              </a:pathLst>
            </a:custGeom>
            <a:ln w="25411">
              <a:solidFill>
                <a:srgbClr val="00D980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99" name="object 199"/>
            <p:cNvSpPr/>
            <p:nvPr/>
          </p:nvSpPr>
          <p:spPr>
            <a:xfrm>
              <a:off x="3449357" y="8866997"/>
              <a:ext cx="427355" cy="0"/>
            </a:xfrm>
            <a:custGeom>
              <a:avLst/>
              <a:gdLst/>
              <a:ahLst/>
              <a:cxnLst/>
              <a:rect l="l" t="t" r="r" b="b"/>
              <a:pathLst>
                <a:path w="427354">
                  <a:moveTo>
                    <a:pt x="0" y="0"/>
                  </a:moveTo>
                  <a:lnTo>
                    <a:pt x="427164" y="0"/>
                  </a:lnTo>
                </a:path>
              </a:pathLst>
            </a:custGeom>
            <a:ln w="25399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00" name="object 200"/>
            <p:cNvSpPr/>
            <p:nvPr/>
          </p:nvSpPr>
          <p:spPr>
            <a:xfrm>
              <a:off x="3630902" y="8834994"/>
              <a:ext cx="64135" cy="64135"/>
            </a:xfrm>
            <a:custGeom>
              <a:avLst/>
              <a:gdLst/>
              <a:ahLst/>
              <a:cxnLst/>
              <a:rect l="l" t="t" r="r" b="b"/>
              <a:pathLst>
                <a:path w="64135" h="64134">
                  <a:moveTo>
                    <a:pt x="0" y="0"/>
                  </a:moveTo>
                  <a:lnTo>
                    <a:pt x="0" y="64007"/>
                  </a:lnTo>
                  <a:lnTo>
                    <a:pt x="64074" y="64007"/>
                  </a:lnTo>
                  <a:lnTo>
                    <a:pt x="64074" y="0"/>
                  </a:lnTo>
                  <a:lnTo>
                    <a:pt x="0" y="0"/>
                  </a:lnTo>
                  <a:close/>
                </a:path>
              </a:pathLst>
            </a:custGeom>
            <a:ln w="25413">
              <a:solidFill>
                <a:srgbClr val="A6A6A6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01" name="object 201"/>
            <p:cNvSpPr/>
            <p:nvPr/>
          </p:nvSpPr>
          <p:spPr>
            <a:xfrm>
              <a:off x="4346403" y="8866997"/>
              <a:ext cx="427355" cy="0"/>
            </a:xfrm>
            <a:custGeom>
              <a:avLst/>
              <a:gdLst/>
              <a:ahLst/>
              <a:cxnLst/>
              <a:rect l="l" t="t" r="r" b="b"/>
              <a:pathLst>
                <a:path w="427354">
                  <a:moveTo>
                    <a:pt x="0" y="0"/>
                  </a:moveTo>
                  <a:lnTo>
                    <a:pt x="427164" y="0"/>
                  </a:lnTo>
                </a:path>
              </a:pathLst>
            </a:custGeom>
            <a:ln w="25399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02" name="object 202"/>
            <p:cNvSpPr/>
            <p:nvPr/>
          </p:nvSpPr>
          <p:spPr>
            <a:xfrm>
              <a:off x="4521846" y="8828897"/>
              <a:ext cx="76835" cy="76200"/>
            </a:xfrm>
            <a:custGeom>
              <a:avLst/>
              <a:gdLst/>
              <a:ahLst/>
              <a:cxnLst/>
              <a:rect l="l" t="t" r="r" b="b"/>
              <a:pathLst>
                <a:path w="76835" h="76200">
                  <a:moveTo>
                    <a:pt x="76279" y="38100"/>
                  </a:moveTo>
                  <a:lnTo>
                    <a:pt x="73282" y="23269"/>
                  </a:lnTo>
                  <a:lnTo>
                    <a:pt x="65108" y="11159"/>
                  </a:lnTo>
                  <a:lnTo>
                    <a:pt x="52985" y="2994"/>
                  </a:lnTo>
                  <a:lnTo>
                    <a:pt x="38139" y="0"/>
                  </a:lnTo>
                  <a:lnTo>
                    <a:pt x="23294" y="2994"/>
                  </a:lnTo>
                  <a:lnTo>
                    <a:pt x="11170" y="11159"/>
                  </a:lnTo>
                  <a:lnTo>
                    <a:pt x="2997" y="23269"/>
                  </a:lnTo>
                  <a:lnTo>
                    <a:pt x="0" y="38100"/>
                  </a:lnTo>
                  <a:lnTo>
                    <a:pt x="2997" y="52930"/>
                  </a:lnTo>
                  <a:lnTo>
                    <a:pt x="11170" y="65040"/>
                  </a:lnTo>
                  <a:lnTo>
                    <a:pt x="23294" y="73205"/>
                  </a:lnTo>
                  <a:lnTo>
                    <a:pt x="38139" y="76200"/>
                  </a:lnTo>
                  <a:lnTo>
                    <a:pt x="52985" y="73205"/>
                  </a:lnTo>
                  <a:lnTo>
                    <a:pt x="65108" y="65040"/>
                  </a:lnTo>
                  <a:lnTo>
                    <a:pt x="73282" y="52930"/>
                  </a:lnTo>
                  <a:lnTo>
                    <a:pt x="76279" y="38100"/>
                  </a:lnTo>
                </a:path>
              </a:pathLst>
            </a:custGeom>
            <a:ln w="25413">
              <a:solidFill>
                <a:srgbClr val="BD122E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03" name="object 203"/>
            <p:cNvSpPr txBox="1"/>
            <p:nvPr/>
          </p:nvSpPr>
          <p:spPr>
            <a:xfrm>
              <a:off x="3011513" y="8786367"/>
              <a:ext cx="3077845" cy="252729"/>
            </a:xfrm>
            <a:prstGeom prst="rect">
              <a:avLst/>
            </a:prstGeom>
          </p:spPr>
          <p:txBody>
            <a:bodyPr vert="horz" wrap="square" lIns="0" tIns="0" rIns="0" bIns="0" rtlCol="0">
              <a:spAutoFit/>
            </a:bodyPr>
            <a:lstStyle/>
            <a:p>
              <a:pPr>
                <a:lnSpc>
                  <a:spcPts val="1989"/>
                </a:lnSpc>
                <a:tabLst>
                  <a:tab pos="896619" algn="l"/>
                  <a:tab pos="1793875" algn="l"/>
                  <a:tab pos="2690495" algn="l"/>
                </a:tabLst>
              </a:pPr>
              <a:r>
                <a:rPr sz="2550" spc="30" baseline="27777" dirty="0">
                  <a:latin typeface="Arial"/>
                  <a:cs typeface="Arial"/>
                </a:rPr>
                <a:t>Q</a:t>
              </a:r>
              <a:r>
                <a:rPr sz="1350" spc="85" dirty="0">
                  <a:latin typeface="Arial"/>
                  <a:cs typeface="Arial"/>
                </a:rPr>
                <a:t>5</a:t>
              </a:r>
              <a:r>
                <a:rPr sz="1350" spc="5" dirty="0">
                  <a:latin typeface="Arial"/>
                  <a:cs typeface="Arial"/>
                </a:rPr>
                <a:t>0</a:t>
              </a:r>
              <a:r>
                <a:rPr sz="1350" dirty="0">
                  <a:latin typeface="Arial"/>
                  <a:cs typeface="Arial"/>
                </a:rPr>
                <a:t>	</a:t>
              </a:r>
              <a:r>
                <a:rPr sz="2550" spc="30" baseline="27777" dirty="0">
                  <a:latin typeface="Arial"/>
                  <a:cs typeface="Arial"/>
                </a:rPr>
                <a:t>Q</a:t>
              </a:r>
              <a:r>
                <a:rPr sz="1350" spc="85" dirty="0">
                  <a:latin typeface="Arial"/>
                  <a:cs typeface="Arial"/>
                </a:rPr>
                <a:t>9</a:t>
              </a:r>
              <a:r>
                <a:rPr sz="1350" spc="5" dirty="0">
                  <a:latin typeface="Arial"/>
                  <a:cs typeface="Arial"/>
                </a:rPr>
                <a:t>0</a:t>
              </a:r>
              <a:r>
                <a:rPr sz="1350" dirty="0">
                  <a:latin typeface="Arial"/>
                  <a:cs typeface="Arial"/>
                </a:rPr>
                <a:t>	</a:t>
              </a:r>
              <a:r>
                <a:rPr sz="2550" spc="30" baseline="27777" dirty="0">
                  <a:latin typeface="Arial"/>
                  <a:cs typeface="Arial"/>
                </a:rPr>
                <a:t>Q</a:t>
              </a:r>
              <a:r>
                <a:rPr sz="1350" spc="85" dirty="0">
                  <a:latin typeface="Arial"/>
                  <a:cs typeface="Arial"/>
                </a:rPr>
                <a:t>9</a:t>
              </a:r>
              <a:r>
                <a:rPr sz="1350" spc="5" dirty="0">
                  <a:latin typeface="Arial"/>
                  <a:cs typeface="Arial"/>
                </a:rPr>
                <a:t>5</a:t>
              </a:r>
              <a:r>
                <a:rPr sz="1350" dirty="0">
                  <a:latin typeface="Arial"/>
                  <a:cs typeface="Arial"/>
                </a:rPr>
                <a:t>	</a:t>
              </a:r>
              <a:r>
                <a:rPr sz="2550" spc="30" baseline="27777" dirty="0">
                  <a:latin typeface="Arial"/>
                  <a:cs typeface="Arial"/>
                </a:rPr>
                <a:t>Q</a:t>
              </a:r>
              <a:r>
                <a:rPr sz="1350" spc="85" dirty="0">
                  <a:latin typeface="Arial"/>
                  <a:cs typeface="Arial"/>
                </a:rPr>
                <a:t>9</a:t>
              </a:r>
              <a:r>
                <a:rPr sz="1350" spc="5" dirty="0">
                  <a:latin typeface="Arial"/>
                  <a:cs typeface="Arial"/>
                </a:rPr>
                <a:t>9</a:t>
              </a:r>
              <a:endParaRPr sz="1350">
                <a:latin typeface="Arial"/>
                <a:cs typeface="Arial"/>
              </a:endParaRPr>
            </a:p>
          </p:txBody>
        </p:sp>
        <p:sp>
          <p:nvSpPr>
            <p:cNvPr id="204" name="object 204"/>
            <p:cNvSpPr/>
            <p:nvPr/>
          </p:nvSpPr>
          <p:spPr>
            <a:xfrm>
              <a:off x="5243450" y="8866997"/>
              <a:ext cx="427355" cy="0"/>
            </a:xfrm>
            <a:custGeom>
              <a:avLst/>
              <a:gdLst/>
              <a:ahLst/>
              <a:cxnLst/>
              <a:rect l="l" t="t" r="r" b="b"/>
              <a:pathLst>
                <a:path w="427354">
                  <a:moveTo>
                    <a:pt x="0" y="0"/>
                  </a:moveTo>
                  <a:lnTo>
                    <a:pt x="427164" y="0"/>
                  </a:lnTo>
                </a:path>
              </a:pathLst>
            </a:custGeom>
            <a:ln w="25399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05" name="object 205"/>
            <p:cNvSpPr/>
            <p:nvPr/>
          </p:nvSpPr>
          <p:spPr>
            <a:xfrm>
              <a:off x="5418892" y="8816324"/>
              <a:ext cx="76835" cy="101600"/>
            </a:xfrm>
            <a:custGeom>
              <a:avLst/>
              <a:gdLst/>
              <a:ahLst/>
              <a:cxnLst/>
              <a:rect l="l" t="t" r="r" b="b"/>
              <a:pathLst>
                <a:path w="76835" h="101600">
                  <a:moveTo>
                    <a:pt x="0" y="50673"/>
                  </a:moveTo>
                  <a:lnTo>
                    <a:pt x="38139" y="101346"/>
                  </a:lnTo>
                  <a:lnTo>
                    <a:pt x="76279" y="50673"/>
                  </a:lnTo>
                  <a:lnTo>
                    <a:pt x="38139" y="0"/>
                  </a:lnTo>
                  <a:lnTo>
                    <a:pt x="0" y="50673"/>
                  </a:lnTo>
                  <a:close/>
                </a:path>
              </a:pathLst>
            </a:custGeom>
            <a:ln w="25416">
              <a:solidFill>
                <a:srgbClr val="0073BD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206" name="object 206"/>
            <p:cNvSpPr/>
            <p:nvPr/>
          </p:nvSpPr>
          <p:spPr>
            <a:xfrm>
              <a:off x="1452360" y="8724900"/>
              <a:ext cx="4678045" cy="394970"/>
            </a:xfrm>
            <a:custGeom>
              <a:avLst/>
              <a:gdLst/>
              <a:ahLst/>
              <a:cxnLst/>
              <a:rect l="l" t="t" r="r" b="b"/>
              <a:pathLst>
                <a:path w="4678045" h="394970">
                  <a:moveTo>
                    <a:pt x="0" y="394715"/>
                  </a:moveTo>
                  <a:lnTo>
                    <a:pt x="0" y="0"/>
                  </a:lnTo>
                  <a:lnTo>
                    <a:pt x="4677456" y="0"/>
                  </a:lnTo>
                  <a:lnTo>
                    <a:pt x="4677456" y="394715"/>
                  </a:lnTo>
                  <a:lnTo>
                    <a:pt x="0" y="394715"/>
                  </a:lnTo>
                  <a:close/>
                </a:path>
              </a:pathLst>
            </a:custGeom>
            <a:ln w="6350">
              <a:solidFill>
                <a:srgbClr val="252525"/>
              </a:solidFill>
            </a:ln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38</Words>
  <Application>Microsoft Office PowerPoint</Application>
  <PresentationFormat>Custom</PresentationFormat>
  <Paragraphs>22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John Bailey Jones</cp:lastModifiedBy>
  <cp:revision>2</cp:revision>
  <dcterms:created xsi:type="dcterms:W3CDTF">2019-03-29T17:46:50Z</dcterms:created>
  <dcterms:modified xsi:type="dcterms:W3CDTF">2019-03-29T21:48:30Z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2018-04-23T00:00:00Z</vt:filetime>
  </property>
  <property fmtid="{D5CDD505-2E9C-101B-9397-08002B2CF9AE}" pid="3" name="LastSaved">
    <vt:filetime>2018-04-23T00:00:00Z</vt:filetime>
  </property>
</Properties>
</file>