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20" d="100"/>
          <a:sy n="220" d="100"/>
        </p:scale>
        <p:origin x="486" y="38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Group 356"/>
          <p:cNvGrpSpPr/>
          <p:nvPr/>
        </p:nvGrpSpPr>
        <p:grpSpPr>
          <a:xfrm>
            <a:off x="436013" y="777620"/>
            <a:ext cx="6228743" cy="8785805"/>
            <a:chOff x="436013" y="777620"/>
            <a:chExt cx="6228743" cy="8785805"/>
          </a:xfrm>
        </p:grpSpPr>
        <p:sp>
          <p:nvSpPr>
            <p:cNvPr id="2" name="object 2"/>
            <p:cNvSpPr txBox="1"/>
            <p:nvPr/>
          </p:nvSpPr>
          <p:spPr>
            <a:xfrm>
              <a:off x="1541114" y="777620"/>
              <a:ext cx="127190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1,</a:t>
              </a:r>
              <a:r>
                <a:rPr sz="1200" b="1" spc="-95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Means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3" name="object 3"/>
            <p:cNvSpPr/>
            <p:nvPr/>
          </p:nvSpPr>
          <p:spPr>
            <a:xfrm>
              <a:off x="950442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900952" y="1175611"/>
              <a:ext cx="180975" cy="3282315"/>
            </a:xfrm>
            <a:custGeom>
              <a:avLst/>
              <a:gdLst/>
              <a:ahLst/>
              <a:cxnLst/>
              <a:rect l="l" t="t" r="r" b="b"/>
              <a:pathLst>
                <a:path w="180975" h="3282315">
                  <a:moveTo>
                    <a:pt x="180602" y="3282088"/>
                  </a:moveTo>
                  <a:lnTo>
                    <a:pt x="0" y="328208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282088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81555" y="1421682"/>
              <a:ext cx="180975" cy="3036570"/>
            </a:xfrm>
            <a:custGeom>
              <a:avLst/>
              <a:gdLst/>
              <a:ahLst/>
              <a:cxnLst/>
              <a:rect l="l" t="t" r="r" b="b"/>
              <a:pathLst>
                <a:path w="180975" h="3036570">
                  <a:moveTo>
                    <a:pt x="180602" y="3036017"/>
                  </a:moveTo>
                  <a:lnTo>
                    <a:pt x="0" y="303601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036017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39747" y="1423788"/>
              <a:ext cx="180975" cy="3034030"/>
            </a:xfrm>
            <a:custGeom>
              <a:avLst/>
              <a:gdLst/>
              <a:ahLst/>
              <a:cxnLst/>
              <a:rect l="l" t="t" r="r" b="b"/>
              <a:pathLst>
                <a:path w="180975" h="3034029">
                  <a:moveTo>
                    <a:pt x="180602" y="3033911"/>
                  </a:moveTo>
                  <a:lnTo>
                    <a:pt x="0" y="303391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03391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20349" y="1646767"/>
              <a:ext cx="180975" cy="2811145"/>
            </a:xfrm>
            <a:custGeom>
              <a:avLst/>
              <a:gdLst/>
              <a:ahLst/>
              <a:cxnLst/>
              <a:rect l="l" t="t" r="r" b="b"/>
              <a:pathLst>
                <a:path w="180975" h="2811145">
                  <a:moveTo>
                    <a:pt x="180602" y="2810932"/>
                  </a:moveTo>
                  <a:lnTo>
                    <a:pt x="0" y="281093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810932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78541" y="2285062"/>
              <a:ext cx="180975" cy="2172970"/>
            </a:xfrm>
            <a:custGeom>
              <a:avLst/>
              <a:gdLst/>
              <a:ahLst/>
              <a:cxnLst/>
              <a:rect l="l" t="t" r="r" b="b"/>
              <a:pathLst>
                <a:path w="180975" h="2172970">
                  <a:moveTo>
                    <a:pt x="180602" y="2172637"/>
                  </a:moveTo>
                  <a:lnTo>
                    <a:pt x="0" y="217263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172637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59144" y="2481523"/>
              <a:ext cx="180975" cy="1976755"/>
            </a:xfrm>
            <a:custGeom>
              <a:avLst/>
              <a:gdLst/>
              <a:ahLst/>
              <a:cxnLst/>
              <a:rect l="l" t="t" r="r" b="b"/>
              <a:pathLst>
                <a:path w="180975" h="1976754">
                  <a:moveTo>
                    <a:pt x="180602" y="1976176"/>
                  </a:moveTo>
                  <a:lnTo>
                    <a:pt x="0" y="1976176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976176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97938" y="2871078"/>
              <a:ext cx="180975" cy="1586865"/>
            </a:xfrm>
            <a:custGeom>
              <a:avLst/>
              <a:gdLst/>
              <a:ahLst/>
              <a:cxnLst/>
              <a:rect l="l" t="t" r="r" b="b"/>
              <a:pathLst>
                <a:path w="180975" h="1586864">
                  <a:moveTo>
                    <a:pt x="180602" y="1586621"/>
                  </a:moveTo>
                  <a:lnTo>
                    <a:pt x="0" y="158662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58662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456129" y="3106279"/>
              <a:ext cx="180975" cy="1351915"/>
            </a:xfrm>
            <a:custGeom>
              <a:avLst/>
              <a:gdLst/>
              <a:ahLst/>
              <a:cxnLst/>
              <a:rect l="l" t="t" r="r" b="b"/>
              <a:pathLst>
                <a:path w="180975" h="1351914">
                  <a:moveTo>
                    <a:pt x="180602" y="1351420"/>
                  </a:moveTo>
                  <a:lnTo>
                    <a:pt x="0" y="135142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351420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36732" y="3240505"/>
              <a:ext cx="180975" cy="1217295"/>
            </a:xfrm>
            <a:custGeom>
              <a:avLst/>
              <a:gdLst/>
              <a:ahLst/>
              <a:cxnLst/>
              <a:rect l="l" t="t" r="r" b="b"/>
              <a:pathLst>
                <a:path w="180975" h="1217295">
                  <a:moveTo>
                    <a:pt x="180602" y="1217194"/>
                  </a:moveTo>
                  <a:lnTo>
                    <a:pt x="0" y="121719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217194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17335" y="3376208"/>
              <a:ext cx="180975" cy="1082040"/>
            </a:xfrm>
            <a:custGeom>
              <a:avLst/>
              <a:gdLst/>
              <a:ahLst/>
              <a:cxnLst/>
              <a:rect l="l" t="t" r="r" b="b"/>
              <a:pathLst>
                <a:path w="180975" h="1082039">
                  <a:moveTo>
                    <a:pt x="180602" y="1081491"/>
                  </a:moveTo>
                  <a:lnTo>
                    <a:pt x="0" y="108149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08149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94924" y="3621135"/>
              <a:ext cx="180975" cy="836930"/>
            </a:xfrm>
            <a:custGeom>
              <a:avLst/>
              <a:gdLst/>
              <a:ahLst/>
              <a:cxnLst/>
              <a:rect l="l" t="t" r="r" b="b"/>
              <a:pathLst>
                <a:path w="180975" h="836929">
                  <a:moveTo>
                    <a:pt x="180602" y="836563"/>
                  </a:moveTo>
                  <a:lnTo>
                    <a:pt x="0" y="836563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836563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75527" y="3736589"/>
              <a:ext cx="180975" cy="721360"/>
            </a:xfrm>
            <a:custGeom>
              <a:avLst/>
              <a:gdLst/>
              <a:ahLst/>
              <a:cxnLst/>
              <a:rect l="l" t="t" r="r" b="b"/>
              <a:pathLst>
                <a:path w="180975" h="721360">
                  <a:moveTo>
                    <a:pt x="180602" y="721109"/>
                  </a:moveTo>
                  <a:lnTo>
                    <a:pt x="0" y="72110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721109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94924" y="3621135"/>
              <a:ext cx="180975" cy="836930"/>
            </a:xfrm>
            <a:custGeom>
              <a:avLst/>
              <a:gdLst/>
              <a:ahLst/>
              <a:cxnLst/>
              <a:rect l="l" t="t" r="r" b="b"/>
              <a:pathLst>
                <a:path w="180975" h="836929">
                  <a:moveTo>
                    <a:pt x="0" y="836563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836563"/>
                  </a:lnTo>
                  <a:lnTo>
                    <a:pt x="0" y="836563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75527" y="3736589"/>
              <a:ext cx="180975" cy="721360"/>
            </a:xfrm>
            <a:custGeom>
              <a:avLst/>
              <a:gdLst/>
              <a:ahLst/>
              <a:cxnLst/>
              <a:rect l="l" t="t" r="r" b="b"/>
              <a:pathLst>
                <a:path w="180975" h="721360">
                  <a:moveTo>
                    <a:pt x="0" y="72110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721109"/>
                  </a:lnTo>
                  <a:lnTo>
                    <a:pt x="0" y="72110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56129" y="3106279"/>
              <a:ext cx="180975" cy="1351915"/>
            </a:xfrm>
            <a:custGeom>
              <a:avLst/>
              <a:gdLst/>
              <a:ahLst/>
              <a:cxnLst/>
              <a:rect l="l" t="t" r="r" b="b"/>
              <a:pathLst>
                <a:path w="180975" h="1351914">
                  <a:moveTo>
                    <a:pt x="0" y="135142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351420"/>
                  </a:lnTo>
                  <a:lnTo>
                    <a:pt x="0" y="135142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36732" y="3240505"/>
              <a:ext cx="180975" cy="1217295"/>
            </a:xfrm>
            <a:custGeom>
              <a:avLst/>
              <a:gdLst/>
              <a:ahLst/>
              <a:cxnLst/>
              <a:rect l="l" t="t" r="r" b="b"/>
              <a:pathLst>
                <a:path w="180975" h="1217295">
                  <a:moveTo>
                    <a:pt x="0" y="121719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217194"/>
                  </a:lnTo>
                  <a:lnTo>
                    <a:pt x="0" y="121719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17335" y="3376208"/>
              <a:ext cx="180975" cy="1082040"/>
            </a:xfrm>
            <a:custGeom>
              <a:avLst/>
              <a:gdLst/>
              <a:ahLst/>
              <a:cxnLst/>
              <a:rect l="l" t="t" r="r" b="b"/>
              <a:pathLst>
                <a:path w="180975" h="1082039">
                  <a:moveTo>
                    <a:pt x="0" y="108149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081491"/>
                  </a:lnTo>
                  <a:lnTo>
                    <a:pt x="0" y="1081491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97938" y="2871078"/>
              <a:ext cx="180975" cy="1586865"/>
            </a:xfrm>
            <a:custGeom>
              <a:avLst/>
              <a:gdLst/>
              <a:ahLst/>
              <a:cxnLst/>
              <a:rect l="l" t="t" r="r" b="b"/>
              <a:pathLst>
                <a:path w="180975" h="1586864">
                  <a:moveTo>
                    <a:pt x="0" y="158662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586621"/>
                  </a:lnTo>
                  <a:lnTo>
                    <a:pt x="0" y="158662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178541" y="2285062"/>
              <a:ext cx="180975" cy="2172970"/>
            </a:xfrm>
            <a:custGeom>
              <a:avLst/>
              <a:gdLst/>
              <a:ahLst/>
              <a:cxnLst/>
              <a:rect l="l" t="t" r="r" b="b"/>
              <a:pathLst>
                <a:path w="180975" h="2172970">
                  <a:moveTo>
                    <a:pt x="0" y="217263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172637"/>
                  </a:lnTo>
                  <a:lnTo>
                    <a:pt x="0" y="217263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359144" y="2481523"/>
              <a:ext cx="180975" cy="1976755"/>
            </a:xfrm>
            <a:custGeom>
              <a:avLst/>
              <a:gdLst/>
              <a:ahLst/>
              <a:cxnLst/>
              <a:rect l="l" t="t" r="r" b="b"/>
              <a:pathLst>
                <a:path w="180975" h="1976754">
                  <a:moveTo>
                    <a:pt x="0" y="1976176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976176"/>
                  </a:lnTo>
                  <a:lnTo>
                    <a:pt x="0" y="1976176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39747" y="1423788"/>
              <a:ext cx="180975" cy="3034030"/>
            </a:xfrm>
            <a:custGeom>
              <a:avLst/>
              <a:gdLst/>
              <a:ahLst/>
              <a:cxnLst/>
              <a:rect l="l" t="t" r="r" b="b"/>
              <a:pathLst>
                <a:path w="180975" h="3034029">
                  <a:moveTo>
                    <a:pt x="0" y="303391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033911"/>
                  </a:lnTo>
                  <a:lnTo>
                    <a:pt x="0" y="303391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720349" y="1646767"/>
              <a:ext cx="180975" cy="2811145"/>
            </a:xfrm>
            <a:custGeom>
              <a:avLst/>
              <a:gdLst/>
              <a:ahLst/>
              <a:cxnLst/>
              <a:rect l="l" t="t" r="r" b="b"/>
              <a:pathLst>
                <a:path w="180975" h="2811145">
                  <a:moveTo>
                    <a:pt x="0" y="281093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810932"/>
                  </a:lnTo>
                  <a:lnTo>
                    <a:pt x="0" y="281093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900952" y="1175611"/>
              <a:ext cx="180975" cy="3282315"/>
            </a:xfrm>
            <a:custGeom>
              <a:avLst/>
              <a:gdLst/>
              <a:ahLst/>
              <a:cxnLst/>
              <a:rect l="l" t="t" r="r" b="b"/>
              <a:pathLst>
                <a:path w="180975" h="3282315">
                  <a:moveTo>
                    <a:pt x="0" y="328208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282088"/>
                  </a:lnTo>
                  <a:lnTo>
                    <a:pt x="0" y="328208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081555" y="1421682"/>
              <a:ext cx="180975" cy="3036570"/>
            </a:xfrm>
            <a:custGeom>
              <a:avLst/>
              <a:gdLst/>
              <a:ahLst/>
              <a:cxnLst/>
              <a:rect l="l" t="t" r="r" b="b"/>
              <a:pathLst>
                <a:path w="180975" h="3036570">
                  <a:moveTo>
                    <a:pt x="0" y="303601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036017"/>
                  </a:lnTo>
                  <a:lnTo>
                    <a:pt x="0" y="303601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50442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50442" y="1171955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18522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36582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54643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72703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07637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088239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26884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44944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63004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81065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99125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17185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8522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36582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54643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72703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07637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088239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26884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44944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63004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81065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99125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317185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 txBox="1"/>
            <p:nvPr/>
          </p:nvSpPr>
          <p:spPr>
            <a:xfrm rot="18960000">
              <a:off x="1011310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 rot="18960000">
              <a:off x="1191912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6" name="object 56"/>
            <p:cNvSpPr txBox="1"/>
            <p:nvPr/>
          </p:nvSpPr>
          <p:spPr>
            <a:xfrm rot="18960000">
              <a:off x="1372515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 rot="18960000">
              <a:off x="1610972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 rot="18960000">
              <a:off x="1791575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 rot="18960000">
              <a:off x="1972177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0" name="object 60"/>
            <p:cNvSpPr txBox="1"/>
            <p:nvPr/>
          </p:nvSpPr>
          <p:spPr>
            <a:xfrm rot="18960000">
              <a:off x="2120443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1" name="object 61"/>
            <p:cNvSpPr txBox="1"/>
            <p:nvPr/>
          </p:nvSpPr>
          <p:spPr>
            <a:xfrm rot="18960000">
              <a:off x="2301046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 rot="18960000">
              <a:off x="2481649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3" name="object 63"/>
            <p:cNvSpPr txBox="1"/>
            <p:nvPr/>
          </p:nvSpPr>
          <p:spPr>
            <a:xfrm rot="18960000">
              <a:off x="2662252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4" name="object 64"/>
            <p:cNvSpPr txBox="1"/>
            <p:nvPr/>
          </p:nvSpPr>
          <p:spPr>
            <a:xfrm rot="18960000">
              <a:off x="2842854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5" name="object 65"/>
            <p:cNvSpPr txBox="1"/>
            <p:nvPr/>
          </p:nvSpPr>
          <p:spPr>
            <a:xfrm rot="18960000">
              <a:off x="3023457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1327531" y="4836719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950442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406640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17550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17550" y="380055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17550" y="314340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17550" y="248625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17550" y="18291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17550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406640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406640" y="380055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406640" y="314340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406640" y="248625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406640" y="18291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406640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 txBox="1"/>
            <p:nvPr/>
          </p:nvSpPr>
          <p:spPr>
            <a:xfrm>
              <a:off x="776192" y="4373371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82" name="object 82"/>
            <p:cNvSpPr txBox="1"/>
            <p:nvPr/>
          </p:nvSpPr>
          <p:spPr>
            <a:xfrm>
              <a:off x="701438" y="3716223"/>
              <a:ext cx="16700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50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83" name="object 83"/>
            <p:cNvSpPr txBox="1"/>
            <p:nvPr/>
          </p:nvSpPr>
          <p:spPr>
            <a:xfrm>
              <a:off x="637363" y="174477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84" name="object 84"/>
            <p:cNvSpPr txBox="1"/>
            <p:nvPr/>
          </p:nvSpPr>
          <p:spPr>
            <a:xfrm>
              <a:off x="637363" y="1087628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250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85" name="object 85"/>
            <p:cNvSpPr txBox="1"/>
            <p:nvPr/>
          </p:nvSpPr>
          <p:spPr>
            <a:xfrm>
              <a:off x="436013" y="2166184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86" name="object 86"/>
            <p:cNvSpPr txBox="1"/>
            <p:nvPr/>
          </p:nvSpPr>
          <p:spPr>
            <a:xfrm>
              <a:off x="4424481" y="777620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1, 90th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175537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126047" y="1698927"/>
              <a:ext cx="180975" cy="2759075"/>
            </a:xfrm>
            <a:custGeom>
              <a:avLst/>
              <a:gdLst/>
              <a:ahLst/>
              <a:cxnLst/>
              <a:rect l="l" t="t" r="r" b="b"/>
              <a:pathLst>
                <a:path w="180975" h="2759075">
                  <a:moveTo>
                    <a:pt x="180603" y="2758772"/>
                  </a:moveTo>
                  <a:lnTo>
                    <a:pt x="0" y="2758772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2758772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5764842" y="1921959"/>
              <a:ext cx="180975" cy="2536190"/>
            </a:xfrm>
            <a:custGeom>
              <a:avLst/>
              <a:gdLst/>
              <a:ahLst/>
              <a:cxnLst/>
              <a:rect l="l" t="t" r="r" b="b"/>
              <a:pathLst>
                <a:path w="180975" h="2536190">
                  <a:moveTo>
                    <a:pt x="180602" y="2535740"/>
                  </a:moveTo>
                  <a:lnTo>
                    <a:pt x="0" y="253574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53574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6306651" y="1945394"/>
              <a:ext cx="180975" cy="2512695"/>
            </a:xfrm>
            <a:custGeom>
              <a:avLst/>
              <a:gdLst/>
              <a:ahLst/>
              <a:cxnLst/>
              <a:rect l="l" t="t" r="r" b="b"/>
              <a:pathLst>
                <a:path w="180975" h="2512695">
                  <a:moveTo>
                    <a:pt x="180602" y="2512305"/>
                  </a:moveTo>
                  <a:lnTo>
                    <a:pt x="0" y="251230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512305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5945445" y="2178551"/>
              <a:ext cx="180975" cy="2279650"/>
            </a:xfrm>
            <a:custGeom>
              <a:avLst/>
              <a:gdLst/>
              <a:ahLst/>
              <a:cxnLst/>
              <a:rect l="l" t="t" r="r" b="b"/>
              <a:pathLst>
                <a:path w="180975" h="2279650">
                  <a:moveTo>
                    <a:pt x="180602" y="2279148"/>
                  </a:moveTo>
                  <a:lnTo>
                    <a:pt x="0" y="227914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27914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5403636" y="2846569"/>
              <a:ext cx="180975" cy="1611630"/>
            </a:xfrm>
            <a:custGeom>
              <a:avLst/>
              <a:gdLst/>
              <a:ahLst/>
              <a:cxnLst/>
              <a:rect l="l" t="t" r="r" b="b"/>
              <a:pathLst>
                <a:path w="180975" h="1611629">
                  <a:moveTo>
                    <a:pt x="180602" y="1611130"/>
                  </a:moveTo>
                  <a:lnTo>
                    <a:pt x="0" y="161113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61113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5584239" y="2956851"/>
              <a:ext cx="180975" cy="1501140"/>
            </a:xfrm>
            <a:custGeom>
              <a:avLst/>
              <a:gdLst/>
              <a:ahLst/>
              <a:cxnLst/>
              <a:rect l="l" t="t" r="r" b="b"/>
              <a:pathLst>
                <a:path w="180975" h="1501139">
                  <a:moveTo>
                    <a:pt x="180603" y="1500848"/>
                  </a:moveTo>
                  <a:lnTo>
                    <a:pt x="0" y="1500848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150084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5223033" y="3031273"/>
              <a:ext cx="180975" cy="1426845"/>
            </a:xfrm>
            <a:custGeom>
              <a:avLst/>
              <a:gdLst/>
              <a:ahLst/>
              <a:cxnLst/>
              <a:rect l="l" t="t" r="r" b="b"/>
              <a:pathLst>
                <a:path w="180975" h="1426845">
                  <a:moveTo>
                    <a:pt x="180602" y="1426426"/>
                  </a:moveTo>
                  <a:lnTo>
                    <a:pt x="0" y="1426426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26426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4681225" y="3250656"/>
              <a:ext cx="180975" cy="1207135"/>
            </a:xfrm>
            <a:custGeom>
              <a:avLst/>
              <a:gdLst/>
              <a:ahLst/>
              <a:cxnLst/>
              <a:rect l="l" t="t" r="r" b="b"/>
              <a:pathLst>
                <a:path w="180975" h="1207135">
                  <a:moveTo>
                    <a:pt x="180602" y="1207043"/>
                  </a:moveTo>
                  <a:lnTo>
                    <a:pt x="0" y="1207043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207043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861828" y="3473139"/>
              <a:ext cx="180975" cy="984885"/>
            </a:xfrm>
            <a:custGeom>
              <a:avLst/>
              <a:gdLst/>
              <a:ahLst/>
              <a:cxnLst/>
              <a:rect l="l" t="t" r="r" b="b"/>
              <a:pathLst>
                <a:path w="180975" h="984885">
                  <a:moveTo>
                    <a:pt x="180602" y="984560"/>
                  </a:moveTo>
                  <a:lnTo>
                    <a:pt x="0" y="98456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8456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5042431" y="3547152"/>
              <a:ext cx="180975" cy="910590"/>
            </a:xfrm>
            <a:custGeom>
              <a:avLst/>
              <a:gdLst/>
              <a:ahLst/>
              <a:cxnLst/>
              <a:rect l="l" t="t" r="r" b="b"/>
              <a:pathLst>
                <a:path w="180975" h="910589">
                  <a:moveTo>
                    <a:pt x="180602" y="910547"/>
                  </a:moveTo>
                  <a:lnTo>
                    <a:pt x="0" y="91054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10547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4320020" y="3786237"/>
              <a:ext cx="180975" cy="671830"/>
            </a:xfrm>
            <a:custGeom>
              <a:avLst/>
              <a:gdLst/>
              <a:ahLst/>
              <a:cxnLst/>
              <a:rect l="l" t="t" r="r" b="b"/>
              <a:pathLst>
                <a:path w="180975" h="671829">
                  <a:moveTo>
                    <a:pt x="180602" y="671462"/>
                  </a:moveTo>
                  <a:lnTo>
                    <a:pt x="0" y="67146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71462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4500622" y="3858903"/>
              <a:ext cx="180975" cy="598805"/>
            </a:xfrm>
            <a:custGeom>
              <a:avLst/>
              <a:gdLst/>
              <a:ahLst/>
              <a:cxnLst/>
              <a:rect l="l" t="t" r="r" b="b"/>
              <a:pathLst>
                <a:path w="180975" h="598804">
                  <a:moveTo>
                    <a:pt x="180602" y="598796"/>
                  </a:moveTo>
                  <a:lnTo>
                    <a:pt x="0" y="598796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98796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4320020" y="3786237"/>
              <a:ext cx="180975" cy="671830"/>
            </a:xfrm>
            <a:custGeom>
              <a:avLst/>
              <a:gdLst/>
              <a:ahLst/>
              <a:cxnLst/>
              <a:rect l="l" t="t" r="r" b="b"/>
              <a:pathLst>
                <a:path w="180975" h="671829">
                  <a:moveTo>
                    <a:pt x="0" y="67146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71462"/>
                  </a:lnTo>
                  <a:lnTo>
                    <a:pt x="0" y="671462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4500622" y="3858903"/>
              <a:ext cx="180975" cy="598805"/>
            </a:xfrm>
            <a:custGeom>
              <a:avLst/>
              <a:gdLst/>
              <a:ahLst/>
              <a:cxnLst/>
              <a:rect l="l" t="t" r="r" b="b"/>
              <a:pathLst>
                <a:path w="180975" h="598804">
                  <a:moveTo>
                    <a:pt x="0" y="598796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98796"/>
                  </a:lnTo>
                  <a:lnTo>
                    <a:pt x="0" y="598796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4681225" y="3250656"/>
              <a:ext cx="180975" cy="1207135"/>
            </a:xfrm>
            <a:custGeom>
              <a:avLst/>
              <a:gdLst/>
              <a:ahLst/>
              <a:cxnLst/>
              <a:rect l="l" t="t" r="r" b="b"/>
              <a:pathLst>
                <a:path w="180975" h="1207135">
                  <a:moveTo>
                    <a:pt x="0" y="1207043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207043"/>
                  </a:lnTo>
                  <a:lnTo>
                    <a:pt x="0" y="1207043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4861828" y="3473139"/>
              <a:ext cx="180975" cy="984885"/>
            </a:xfrm>
            <a:custGeom>
              <a:avLst/>
              <a:gdLst/>
              <a:ahLst/>
              <a:cxnLst/>
              <a:rect l="l" t="t" r="r" b="b"/>
              <a:pathLst>
                <a:path w="180975" h="984885">
                  <a:moveTo>
                    <a:pt x="0" y="98456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84560"/>
                  </a:lnTo>
                  <a:lnTo>
                    <a:pt x="0" y="984560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5042431" y="3547152"/>
              <a:ext cx="180975" cy="910590"/>
            </a:xfrm>
            <a:custGeom>
              <a:avLst/>
              <a:gdLst/>
              <a:ahLst/>
              <a:cxnLst/>
              <a:rect l="l" t="t" r="r" b="b"/>
              <a:pathLst>
                <a:path w="180975" h="910589">
                  <a:moveTo>
                    <a:pt x="0" y="91054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10547"/>
                  </a:lnTo>
                  <a:lnTo>
                    <a:pt x="0" y="91054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5223033" y="3031273"/>
              <a:ext cx="180975" cy="1426845"/>
            </a:xfrm>
            <a:custGeom>
              <a:avLst/>
              <a:gdLst/>
              <a:ahLst/>
              <a:cxnLst/>
              <a:rect l="l" t="t" r="r" b="b"/>
              <a:pathLst>
                <a:path w="180975" h="1426845">
                  <a:moveTo>
                    <a:pt x="0" y="1426426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26426"/>
                  </a:lnTo>
                  <a:lnTo>
                    <a:pt x="0" y="1426426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5403636" y="2846569"/>
              <a:ext cx="180975" cy="1611630"/>
            </a:xfrm>
            <a:custGeom>
              <a:avLst/>
              <a:gdLst/>
              <a:ahLst/>
              <a:cxnLst/>
              <a:rect l="l" t="t" r="r" b="b"/>
              <a:pathLst>
                <a:path w="180975" h="1611629">
                  <a:moveTo>
                    <a:pt x="0" y="161113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611130"/>
                  </a:lnTo>
                  <a:lnTo>
                    <a:pt x="0" y="161113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5584239" y="2956851"/>
              <a:ext cx="180975" cy="1501140"/>
            </a:xfrm>
            <a:custGeom>
              <a:avLst/>
              <a:gdLst/>
              <a:ahLst/>
              <a:cxnLst/>
              <a:rect l="l" t="t" r="r" b="b"/>
              <a:pathLst>
                <a:path w="180975" h="1501139">
                  <a:moveTo>
                    <a:pt x="0" y="1500848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1500848"/>
                  </a:lnTo>
                  <a:lnTo>
                    <a:pt x="0" y="150084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5764842" y="1921959"/>
              <a:ext cx="180975" cy="2536190"/>
            </a:xfrm>
            <a:custGeom>
              <a:avLst/>
              <a:gdLst/>
              <a:ahLst/>
              <a:cxnLst/>
              <a:rect l="l" t="t" r="r" b="b"/>
              <a:pathLst>
                <a:path w="180975" h="2536190">
                  <a:moveTo>
                    <a:pt x="0" y="253574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535740"/>
                  </a:lnTo>
                  <a:lnTo>
                    <a:pt x="0" y="253574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5945445" y="2178551"/>
              <a:ext cx="180975" cy="2279650"/>
            </a:xfrm>
            <a:custGeom>
              <a:avLst/>
              <a:gdLst/>
              <a:ahLst/>
              <a:cxnLst/>
              <a:rect l="l" t="t" r="r" b="b"/>
              <a:pathLst>
                <a:path w="180975" h="2279650">
                  <a:moveTo>
                    <a:pt x="0" y="227914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279148"/>
                  </a:lnTo>
                  <a:lnTo>
                    <a:pt x="0" y="227914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6126047" y="1698927"/>
              <a:ext cx="180975" cy="2759075"/>
            </a:xfrm>
            <a:custGeom>
              <a:avLst/>
              <a:gdLst/>
              <a:ahLst/>
              <a:cxnLst/>
              <a:rect l="l" t="t" r="r" b="b"/>
              <a:pathLst>
                <a:path w="180975" h="2759075">
                  <a:moveTo>
                    <a:pt x="0" y="2758772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2758772"/>
                  </a:lnTo>
                  <a:lnTo>
                    <a:pt x="0" y="275877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6306651" y="1945394"/>
              <a:ext cx="180975" cy="2512695"/>
            </a:xfrm>
            <a:custGeom>
              <a:avLst/>
              <a:gdLst/>
              <a:ahLst/>
              <a:cxnLst/>
              <a:rect l="l" t="t" r="r" b="b"/>
              <a:pathLst>
                <a:path w="180975" h="2512695">
                  <a:moveTo>
                    <a:pt x="0" y="251230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512305"/>
                  </a:lnTo>
                  <a:lnTo>
                    <a:pt x="0" y="251230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4175537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4175537" y="1171955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441032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459092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477152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4952129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13273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531333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549393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567454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85514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603574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6216350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639695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441032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459092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477152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4952129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513273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31333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49393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67454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585514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603574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6216350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39695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 txBox="1"/>
            <p:nvPr/>
          </p:nvSpPr>
          <p:spPr>
            <a:xfrm rot="18960000">
              <a:off x="4236405" y="4621703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39" name="object 139"/>
            <p:cNvSpPr txBox="1"/>
            <p:nvPr/>
          </p:nvSpPr>
          <p:spPr>
            <a:xfrm rot="18960000">
              <a:off x="4417008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0" name="object 140"/>
            <p:cNvSpPr txBox="1"/>
            <p:nvPr/>
          </p:nvSpPr>
          <p:spPr>
            <a:xfrm rot="18960000">
              <a:off x="4597611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1" name="object 141"/>
            <p:cNvSpPr txBox="1"/>
            <p:nvPr/>
          </p:nvSpPr>
          <p:spPr>
            <a:xfrm rot="18960000">
              <a:off x="4836067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2" name="object 142"/>
            <p:cNvSpPr txBox="1"/>
            <p:nvPr/>
          </p:nvSpPr>
          <p:spPr>
            <a:xfrm rot="18960000">
              <a:off x="5016670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3" name="object 143"/>
            <p:cNvSpPr txBox="1"/>
            <p:nvPr/>
          </p:nvSpPr>
          <p:spPr>
            <a:xfrm rot="18960000">
              <a:off x="5197273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4" name="object 144"/>
            <p:cNvSpPr txBox="1"/>
            <p:nvPr/>
          </p:nvSpPr>
          <p:spPr>
            <a:xfrm rot="18960000">
              <a:off x="5345538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5" name="object 145"/>
            <p:cNvSpPr txBox="1"/>
            <p:nvPr/>
          </p:nvSpPr>
          <p:spPr>
            <a:xfrm rot="18960000">
              <a:off x="5526142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6" name="object 146"/>
            <p:cNvSpPr txBox="1"/>
            <p:nvPr/>
          </p:nvSpPr>
          <p:spPr>
            <a:xfrm rot="18960000">
              <a:off x="5706744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7" name="object 147"/>
            <p:cNvSpPr txBox="1"/>
            <p:nvPr/>
          </p:nvSpPr>
          <p:spPr>
            <a:xfrm rot="18960000">
              <a:off x="5887347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8" name="object 148"/>
            <p:cNvSpPr txBox="1"/>
            <p:nvPr/>
          </p:nvSpPr>
          <p:spPr>
            <a:xfrm rot="18960000">
              <a:off x="6067950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9" name="object 149"/>
            <p:cNvSpPr txBox="1"/>
            <p:nvPr/>
          </p:nvSpPr>
          <p:spPr>
            <a:xfrm rot="18960000">
              <a:off x="6248553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0" name="object 150"/>
            <p:cNvSpPr txBox="1"/>
            <p:nvPr/>
          </p:nvSpPr>
          <p:spPr>
            <a:xfrm>
              <a:off x="4552626" y="4836719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51" name="object 151"/>
            <p:cNvSpPr/>
            <p:nvPr/>
          </p:nvSpPr>
          <p:spPr>
            <a:xfrm>
              <a:off x="4175537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6631736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4142645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4142645" y="391007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4142645" y="336245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4142645" y="281482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4142645" y="22672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4142645" y="171957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4142645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631736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631736" y="391007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6631736" y="336245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6631736" y="281482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6631736" y="22672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6631736" y="171957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6631736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 txBox="1"/>
            <p:nvPr/>
          </p:nvSpPr>
          <p:spPr>
            <a:xfrm>
              <a:off x="4001287" y="4373371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68" name="object 168"/>
            <p:cNvSpPr txBox="1"/>
            <p:nvPr/>
          </p:nvSpPr>
          <p:spPr>
            <a:xfrm>
              <a:off x="3862459" y="382574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69" name="object 169"/>
            <p:cNvSpPr txBox="1"/>
            <p:nvPr/>
          </p:nvSpPr>
          <p:spPr>
            <a:xfrm>
              <a:off x="637363" y="2182876"/>
              <a:ext cx="3462654" cy="12623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r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52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150</a:t>
              </a:r>
              <a:endParaRPr sz="100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1200">
                <a:latin typeface="Times New Roman"/>
                <a:cs typeface="Times New Roman"/>
              </a:endParaRPr>
            </a:p>
            <a:p>
              <a:pPr marR="5080" algn="r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300</a:t>
              </a:r>
              <a:endParaRPr sz="100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</a:pPr>
              <a:endParaRPr sz="120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spcBef>
                  <a:spcPts val="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  <a:p>
              <a:pPr marR="5080" algn="r">
                <a:lnSpc>
                  <a:spcPct val="100000"/>
                </a:lnSpc>
                <a:spcBef>
                  <a:spcPts val="52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70" name="object 170"/>
            <p:cNvSpPr txBox="1"/>
            <p:nvPr/>
          </p:nvSpPr>
          <p:spPr>
            <a:xfrm>
              <a:off x="3862459" y="1635252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500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71" name="object 171"/>
            <p:cNvSpPr txBox="1"/>
            <p:nvPr/>
          </p:nvSpPr>
          <p:spPr>
            <a:xfrm>
              <a:off x="3862459" y="1087628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72" name="object 172"/>
            <p:cNvSpPr txBox="1"/>
            <p:nvPr/>
          </p:nvSpPr>
          <p:spPr>
            <a:xfrm>
              <a:off x="3661109" y="2166184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73" name="object 173"/>
            <p:cNvSpPr txBox="1"/>
            <p:nvPr/>
          </p:nvSpPr>
          <p:spPr>
            <a:xfrm>
              <a:off x="1199382" y="5332857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1, 95th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174" name="object 174"/>
            <p:cNvSpPr/>
            <p:nvPr/>
          </p:nvSpPr>
          <p:spPr>
            <a:xfrm>
              <a:off x="950442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2900952" y="5749144"/>
              <a:ext cx="180975" cy="3253740"/>
            </a:xfrm>
            <a:custGeom>
              <a:avLst/>
              <a:gdLst/>
              <a:ahLst/>
              <a:cxnLst/>
              <a:rect l="l" t="t" r="r" b="b"/>
              <a:pathLst>
                <a:path w="180975" h="3253740">
                  <a:moveTo>
                    <a:pt x="180602" y="3253123"/>
                  </a:moveTo>
                  <a:lnTo>
                    <a:pt x="0" y="3253123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253123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2539747" y="5990900"/>
              <a:ext cx="180975" cy="3011805"/>
            </a:xfrm>
            <a:custGeom>
              <a:avLst/>
              <a:gdLst/>
              <a:ahLst/>
              <a:cxnLst/>
              <a:rect l="l" t="t" r="r" b="b"/>
              <a:pathLst>
                <a:path w="180975" h="3011804">
                  <a:moveTo>
                    <a:pt x="180602" y="3011367"/>
                  </a:moveTo>
                  <a:lnTo>
                    <a:pt x="0" y="301136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01136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081555" y="6043266"/>
              <a:ext cx="180975" cy="2959100"/>
            </a:xfrm>
            <a:custGeom>
              <a:avLst/>
              <a:gdLst/>
              <a:ahLst/>
              <a:cxnLst/>
              <a:rect l="l" t="t" r="r" b="b"/>
              <a:pathLst>
                <a:path w="180975" h="2959100">
                  <a:moveTo>
                    <a:pt x="180602" y="2959001"/>
                  </a:moveTo>
                  <a:lnTo>
                    <a:pt x="0" y="295900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959001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2720349" y="6349280"/>
              <a:ext cx="180975" cy="2653030"/>
            </a:xfrm>
            <a:custGeom>
              <a:avLst/>
              <a:gdLst/>
              <a:ahLst/>
              <a:cxnLst/>
              <a:rect l="l" t="t" r="r" b="b"/>
              <a:pathLst>
                <a:path w="180975" h="2653029">
                  <a:moveTo>
                    <a:pt x="180602" y="2652987"/>
                  </a:moveTo>
                  <a:lnTo>
                    <a:pt x="0" y="265298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65298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2178541" y="7200023"/>
              <a:ext cx="180975" cy="1802764"/>
            </a:xfrm>
            <a:custGeom>
              <a:avLst/>
              <a:gdLst/>
              <a:ahLst/>
              <a:cxnLst/>
              <a:rect l="l" t="t" r="r" b="b"/>
              <a:pathLst>
                <a:path w="180975" h="1802765">
                  <a:moveTo>
                    <a:pt x="180602" y="1802244"/>
                  </a:moveTo>
                  <a:lnTo>
                    <a:pt x="0" y="180224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802244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997938" y="7253346"/>
              <a:ext cx="180975" cy="1749425"/>
            </a:xfrm>
            <a:custGeom>
              <a:avLst/>
              <a:gdLst/>
              <a:ahLst/>
              <a:cxnLst/>
              <a:rect l="l" t="t" r="r" b="b"/>
              <a:pathLst>
                <a:path w="180975" h="1749425">
                  <a:moveTo>
                    <a:pt x="180602" y="1748921"/>
                  </a:moveTo>
                  <a:lnTo>
                    <a:pt x="0" y="174892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748921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2359144" y="7314230"/>
              <a:ext cx="180975" cy="1688464"/>
            </a:xfrm>
            <a:custGeom>
              <a:avLst/>
              <a:gdLst/>
              <a:ahLst/>
              <a:cxnLst/>
              <a:rect l="l" t="t" r="r" b="b"/>
              <a:pathLst>
                <a:path w="180975" h="1688465">
                  <a:moveTo>
                    <a:pt x="180602" y="1688037"/>
                  </a:moveTo>
                  <a:lnTo>
                    <a:pt x="0" y="168803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68803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456129" y="7514585"/>
              <a:ext cx="180975" cy="1487805"/>
            </a:xfrm>
            <a:custGeom>
              <a:avLst/>
              <a:gdLst/>
              <a:ahLst/>
              <a:cxnLst/>
              <a:rect l="l" t="t" r="r" b="b"/>
              <a:pathLst>
                <a:path w="180975" h="1487804">
                  <a:moveTo>
                    <a:pt x="180602" y="1487681"/>
                  </a:moveTo>
                  <a:lnTo>
                    <a:pt x="0" y="148768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87681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636732" y="7831512"/>
              <a:ext cx="180975" cy="1170940"/>
            </a:xfrm>
            <a:custGeom>
              <a:avLst/>
              <a:gdLst/>
              <a:ahLst/>
              <a:cxnLst/>
              <a:rect l="l" t="t" r="r" b="b"/>
              <a:pathLst>
                <a:path w="180975" h="1170940">
                  <a:moveTo>
                    <a:pt x="180602" y="1170755"/>
                  </a:moveTo>
                  <a:lnTo>
                    <a:pt x="0" y="117075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70755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817335" y="7911222"/>
              <a:ext cx="180975" cy="1091565"/>
            </a:xfrm>
            <a:custGeom>
              <a:avLst/>
              <a:gdLst/>
              <a:ahLst/>
              <a:cxnLst/>
              <a:rect l="l" t="t" r="r" b="b"/>
              <a:pathLst>
                <a:path w="180975" h="1091565">
                  <a:moveTo>
                    <a:pt x="180602" y="1091045"/>
                  </a:moveTo>
                  <a:lnTo>
                    <a:pt x="0" y="109104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091045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094924" y="8242382"/>
              <a:ext cx="180975" cy="760095"/>
            </a:xfrm>
            <a:custGeom>
              <a:avLst/>
              <a:gdLst/>
              <a:ahLst/>
              <a:cxnLst/>
              <a:rect l="l" t="t" r="r" b="b"/>
              <a:pathLst>
                <a:path w="180975" h="760095">
                  <a:moveTo>
                    <a:pt x="180602" y="759885"/>
                  </a:moveTo>
                  <a:lnTo>
                    <a:pt x="0" y="75988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759885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275527" y="8312237"/>
              <a:ext cx="180975" cy="690245"/>
            </a:xfrm>
            <a:custGeom>
              <a:avLst/>
              <a:gdLst/>
              <a:ahLst/>
              <a:cxnLst/>
              <a:rect l="l" t="t" r="r" b="b"/>
              <a:pathLst>
                <a:path w="180975" h="690245">
                  <a:moveTo>
                    <a:pt x="180602" y="690030"/>
                  </a:moveTo>
                  <a:lnTo>
                    <a:pt x="0" y="69003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90030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094924" y="8242382"/>
              <a:ext cx="180975" cy="760095"/>
            </a:xfrm>
            <a:custGeom>
              <a:avLst/>
              <a:gdLst/>
              <a:ahLst/>
              <a:cxnLst/>
              <a:rect l="l" t="t" r="r" b="b"/>
              <a:pathLst>
                <a:path w="180975" h="760095">
                  <a:moveTo>
                    <a:pt x="0" y="75988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759885"/>
                  </a:lnTo>
                  <a:lnTo>
                    <a:pt x="0" y="759885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275527" y="8312237"/>
              <a:ext cx="180975" cy="690245"/>
            </a:xfrm>
            <a:custGeom>
              <a:avLst/>
              <a:gdLst/>
              <a:ahLst/>
              <a:cxnLst/>
              <a:rect l="l" t="t" r="r" b="b"/>
              <a:pathLst>
                <a:path w="180975" h="690245">
                  <a:moveTo>
                    <a:pt x="0" y="69003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90030"/>
                  </a:lnTo>
                  <a:lnTo>
                    <a:pt x="0" y="690030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456129" y="7514585"/>
              <a:ext cx="180975" cy="1487805"/>
            </a:xfrm>
            <a:custGeom>
              <a:avLst/>
              <a:gdLst/>
              <a:ahLst/>
              <a:cxnLst/>
              <a:rect l="l" t="t" r="r" b="b"/>
              <a:pathLst>
                <a:path w="180975" h="1487804">
                  <a:moveTo>
                    <a:pt x="0" y="148768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87681"/>
                  </a:lnTo>
                  <a:lnTo>
                    <a:pt x="0" y="148768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636732" y="7831512"/>
              <a:ext cx="180975" cy="1170940"/>
            </a:xfrm>
            <a:custGeom>
              <a:avLst/>
              <a:gdLst/>
              <a:ahLst/>
              <a:cxnLst/>
              <a:rect l="l" t="t" r="r" b="b"/>
              <a:pathLst>
                <a:path w="180975" h="1170940">
                  <a:moveTo>
                    <a:pt x="0" y="117075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70755"/>
                  </a:lnTo>
                  <a:lnTo>
                    <a:pt x="0" y="1170755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1817335" y="7911222"/>
              <a:ext cx="180975" cy="1091565"/>
            </a:xfrm>
            <a:custGeom>
              <a:avLst/>
              <a:gdLst/>
              <a:ahLst/>
              <a:cxnLst/>
              <a:rect l="l" t="t" r="r" b="b"/>
              <a:pathLst>
                <a:path w="180975" h="1091565">
                  <a:moveTo>
                    <a:pt x="0" y="109104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091045"/>
                  </a:lnTo>
                  <a:lnTo>
                    <a:pt x="0" y="1091045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1997938" y="7253346"/>
              <a:ext cx="180975" cy="1749425"/>
            </a:xfrm>
            <a:custGeom>
              <a:avLst/>
              <a:gdLst/>
              <a:ahLst/>
              <a:cxnLst/>
              <a:rect l="l" t="t" r="r" b="b"/>
              <a:pathLst>
                <a:path w="180975" h="1749425">
                  <a:moveTo>
                    <a:pt x="0" y="174892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748921"/>
                  </a:lnTo>
                  <a:lnTo>
                    <a:pt x="0" y="174892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2178541" y="7200023"/>
              <a:ext cx="180975" cy="1802764"/>
            </a:xfrm>
            <a:custGeom>
              <a:avLst/>
              <a:gdLst/>
              <a:ahLst/>
              <a:cxnLst/>
              <a:rect l="l" t="t" r="r" b="b"/>
              <a:pathLst>
                <a:path w="180975" h="1802765">
                  <a:moveTo>
                    <a:pt x="0" y="180224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802244"/>
                  </a:lnTo>
                  <a:lnTo>
                    <a:pt x="0" y="180224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2359144" y="7314230"/>
              <a:ext cx="180975" cy="1688464"/>
            </a:xfrm>
            <a:custGeom>
              <a:avLst/>
              <a:gdLst/>
              <a:ahLst/>
              <a:cxnLst/>
              <a:rect l="l" t="t" r="r" b="b"/>
              <a:pathLst>
                <a:path w="180975" h="1688465">
                  <a:moveTo>
                    <a:pt x="0" y="168803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688037"/>
                  </a:lnTo>
                  <a:lnTo>
                    <a:pt x="0" y="168803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2539747" y="5990900"/>
              <a:ext cx="180975" cy="3011805"/>
            </a:xfrm>
            <a:custGeom>
              <a:avLst/>
              <a:gdLst/>
              <a:ahLst/>
              <a:cxnLst/>
              <a:rect l="l" t="t" r="r" b="b"/>
              <a:pathLst>
                <a:path w="180975" h="3011804">
                  <a:moveTo>
                    <a:pt x="0" y="301136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011367"/>
                  </a:lnTo>
                  <a:lnTo>
                    <a:pt x="0" y="301136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2720349" y="6349280"/>
              <a:ext cx="180975" cy="2653030"/>
            </a:xfrm>
            <a:custGeom>
              <a:avLst/>
              <a:gdLst/>
              <a:ahLst/>
              <a:cxnLst/>
              <a:rect l="l" t="t" r="r" b="b"/>
              <a:pathLst>
                <a:path w="180975" h="2653029">
                  <a:moveTo>
                    <a:pt x="0" y="265298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652987"/>
                  </a:lnTo>
                  <a:lnTo>
                    <a:pt x="0" y="265298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2900952" y="5749144"/>
              <a:ext cx="180975" cy="3253740"/>
            </a:xfrm>
            <a:custGeom>
              <a:avLst/>
              <a:gdLst/>
              <a:ahLst/>
              <a:cxnLst/>
              <a:rect l="l" t="t" r="r" b="b"/>
              <a:pathLst>
                <a:path w="180975" h="3253740">
                  <a:moveTo>
                    <a:pt x="0" y="3253123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253123"/>
                  </a:lnTo>
                  <a:lnTo>
                    <a:pt x="0" y="3253123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3081555" y="6043266"/>
              <a:ext cx="180975" cy="2959100"/>
            </a:xfrm>
            <a:custGeom>
              <a:avLst/>
              <a:gdLst/>
              <a:ahLst/>
              <a:cxnLst/>
              <a:rect l="l" t="t" r="r" b="b"/>
              <a:pathLst>
                <a:path w="180975" h="2959100">
                  <a:moveTo>
                    <a:pt x="0" y="295900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959001"/>
                  </a:lnTo>
                  <a:lnTo>
                    <a:pt x="0" y="295900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950442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950442" y="5727191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18522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36582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54643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72703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907637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2088239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226884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244944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263004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281065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299125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317185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18522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36582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54643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72703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907637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2088239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226884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244944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263004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281065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299125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317185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 txBox="1"/>
            <p:nvPr/>
          </p:nvSpPr>
          <p:spPr>
            <a:xfrm rot="18960000">
              <a:off x="1011310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26" name="object 226"/>
            <p:cNvSpPr txBox="1"/>
            <p:nvPr/>
          </p:nvSpPr>
          <p:spPr>
            <a:xfrm rot="18960000">
              <a:off x="1191913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27" name="object 227"/>
            <p:cNvSpPr txBox="1"/>
            <p:nvPr/>
          </p:nvSpPr>
          <p:spPr>
            <a:xfrm rot="18960000">
              <a:off x="1372515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28" name="object 228"/>
            <p:cNvSpPr txBox="1"/>
            <p:nvPr/>
          </p:nvSpPr>
          <p:spPr>
            <a:xfrm rot="18960000">
              <a:off x="1610972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29" name="object 229"/>
            <p:cNvSpPr txBox="1"/>
            <p:nvPr/>
          </p:nvSpPr>
          <p:spPr>
            <a:xfrm rot="18960000">
              <a:off x="1791575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0" name="object 230"/>
            <p:cNvSpPr txBox="1"/>
            <p:nvPr/>
          </p:nvSpPr>
          <p:spPr>
            <a:xfrm rot="18960000">
              <a:off x="1972177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1" name="object 231"/>
            <p:cNvSpPr txBox="1"/>
            <p:nvPr/>
          </p:nvSpPr>
          <p:spPr>
            <a:xfrm rot="18960000">
              <a:off x="2120443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2" name="object 232"/>
            <p:cNvSpPr txBox="1"/>
            <p:nvPr/>
          </p:nvSpPr>
          <p:spPr>
            <a:xfrm rot="18960000">
              <a:off x="2301046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3" name="object 233"/>
            <p:cNvSpPr txBox="1"/>
            <p:nvPr/>
          </p:nvSpPr>
          <p:spPr>
            <a:xfrm rot="18960000">
              <a:off x="2481649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4" name="object 234"/>
            <p:cNvSpPr txBox="1"/>
            <p:nvPr/>
          </p:nvSpPr>
          <p:spPr>
            <a:xfrm rot="18960000">
              <a:off x="2662252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5" name="object 235"/>
            <p:cNvSpPr txBox="1"/>
            <p:nvPr/>
          </p:nvSpPr>
          <p:spPr>
            <a:xfrm rot="18960000">
              <a:off x="2842854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6" name="object 236"/>
            <p:cNvSpPr txBox="1"/>
            <p:nvPr/>
          </p:nvSpPr>
          <p:spPr>
            <a:xfrm rot="18960000">
              <a:off x="3023457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37" name="object 237"/>
            <p:cNvSpPr txBox="1"/>
            <p:nvPr/>
          </p:nvSpPr>
          <p:spPr>
            <a:xfrm>
              <a:off x="1327531" y="9381180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38" name="object 238"/>
            <p:cNvSpPr/>
            <p:nvPr/>
          </p:nvSpPr>
          <p:spPr>
            <a:xfrm>
              <a:off x="950442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3406640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917657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917657" y="85344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917657" y="806653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917657" y="75986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917657" y="713079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917657" y="666292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917657" y="619505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917657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3406640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3406640" y="85344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3406640" y="806653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3406640" y="75986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3406640" y="713079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3406640" y="666292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3406640" y="619505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3406640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 txBox="1"/>
            <p:nvPr/>
          </p:nvSpPr>
          <p:spPr>
            <a:xfrm>
              <a:off x="776299" y="8917940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7" name="object 257"/>
            <p:cNvSpPr txBox="1"/>
            <p:nvPr/>
          </p:nvSpPr>
          <p:spPr>
            <a:xfrm>
              <a:off x="637470" y="8450072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8" name="object 258"/>
            <p:cNvSpPr txBox="1"/>
            <p:nvPr/>
          </p:nvSpPr>
          <p:spPr>
            <a:xfrm>
              <a:off x="637470" y="7982204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9" name="object 259"/>
            <p:cNvSpPr txBox="1"/>
            <p:nvPr/>
          </p:nvSpPr>
          <p:spPr>
            <a:xfrm>
              <a:off x="637470" y="751433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300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60" name="object 260"/>
            <p:cNvSpPr txBox="1"/>
            <p:nvPr/>
          </p:nvSpPr>
          <p:spPr>
            <a:xfrm>
              <a:off x="637470" y="704646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61" name="object 261"/>
            <p:cNvSpPr txBox="1"/>
            <p:nvPr/>
          </p:nvSpPr>
          <p:spPr>
            <a:xfrm>
              <a:off x="637470" y="6578600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500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62" name="object 262"/>
            <p:cNvSpPr txBox="1"/>
            <p:nvPr/>
          </p:nvSpPr>
          <p:spPr>
            <a:xfrm>
              <a:off x="637470" y="6110731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63" name="object 263"/>
            <p:cNvSpPr txBox="1"/>
            <p:nvPr/>
          </p:nvSpPr>
          <p:spPr>
            <a:xfrm>
              <a:off x="637470" y="5642864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700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64" name="object 264"/>
            <p:cNvSpPr txBox="1"/>
            <p:nvPr/>
          </p:nvSpPr>
          <p:spPr>
            <a:xfrm>
              <a:off x="436120" y="6716086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65" name="object 265"/>
            <p:cNvSpPr txBox="1"/>
            <p:nvPr/>
          </p:nvSpPr>
          <p:spPr>
            <a:xfrm>
              <a:off x="4424481" y="5332857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1, 99th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266" name="object 266"/>
            <p:cNvSpPr/>
            <p:nvPr/>
          </p:nvSpPr>
          <p:spPr>
            <a:xfrm>
              <a:off x="4175537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126047" y="5923221"/>
              <a:ext cx="180975" cy="3079115"/>
            </a:xfrm>
            <a:custGeom>
              <a:avLst/>
              <a:gdLst/>
              <a:ahLst/>
              <a:cxnLst/>
              <a:rect l="l" t="t" r="r" b="b"/>
              <a:pathLst>
                <a:path w="180975" h="3079115">
                  <a:moveTo>
                    <a:pt x="180603" y="3079046"/>
                  </a:moveTo>
                  <a:lnTo>
                    <a:pt x="0" y="3079046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3079046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5764842" y="6111436"/>
              <a:ext cx="180975" cy="2891155"/>
            </a:xfrm>
            <a:custGeom>
              <a:avLst/>
              <a:gdLst/>
              <a:ahLst/>
              <a:cxnLst/>
              <a:rect l="l" t="t" r="r" b="b"/>
              <a:pathLst>
                <a:path w="180975" h="2891154">
                  <a:moveTo>
                    <a:pt x="180602" y="2890831"/>
                  </a:moveTo>
                  <a:lnTo>
                    <a:pt x="0" y="289083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890831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306651" y="6172957"/>
              <a:ext cx="180975" cy="2829560"/>
            </a:xfrm>
            <a:custGeom>
              <a:avLst/>
              <a:gdLst/>
              <a:ahLst/>
              <a:cxnLst/>
              <a:rect l="l" t="t" r="r" b="b"/>
              <a:pathLst>
                <a:path w="180975" h="2829559">
                  <a:moveTo>
                    <a:pt x="180602" y="2829309"/>
                  </a:moveTo>
                  <a:lnTo>
                    <a:pt x="0" y="282930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829309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5945445" y="6530952"/>
              <a:ext cx="180975" cy="2471420"/>
            </a:xfrm>
            <a:custGeom>
              <a:avLst/>
              <a:gdLst/>
              <a:ahLst/>
              <a:cxnLst/>
              <a:rect l="l" t="t" r="r" b="b"/>
              <a:pathLst>
                <a:path w="180975" h="2471420">
                  <a:moveTo>
                    <a:pt x="180602" y="2471315"/>
                  </a:moveTo>
                  <a:lnTo>
                    <a:pt x="0" y="247131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471315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5223033" y="7249313"/>
              <a:ext cx="180975" cy="1753235"/>
            </a:xfrm>
            <a:custGeom>
              <a:avLst/>
              <a:gdLst/>
              <a:ahLst/>
              <a:cxnLst/>
              <a:rect l="l" t="t" r="r" b="b"/>
              <a:pathLst>
                <a:path w="180975" h="1753234">
                  <a:moveTo>
                    <a:pt x="180602" y="1752954"/>
                  </a:moveTo>
                  <a:lnTo>
                    <a:pt x="0" y="175295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752954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5403636" y="7337419"/>
              <a:ext cx="180975" cy="1664970"/>
            </a:xfrm>
            <a:custGeom>
              <a:avLst/>
              <a:gdLst/>
              <a:ahLst/>
              <a:cxnLst/>
              <a:rect l="l" t="t" r="r" b="b"/>
              <a:pathLst>
                <a:path w="180975" h="1664970">
                  <a:moveTo>
                    <a:pt x="180602" y="1664848"/>
                  </a:moveTo>
                  <a:lnTo>
                    <a:pt x="0" y="166484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664848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5584239" y="7453667"/>
              <a:ext cx="180975" cy="1548765"/>
            </a:xfrm>
            <a:custGeom>
              <a:avLst/>
              <a:gdLst/>
              <a:ahLst/>
              <a:cxnLst/>
              <a:rect l="l" t="t" r="r" b="b"/>
              <a:pathLst>
                <a:path w="180975" h="1548765">
                  <a:moveTo>
                    <a:pt x="180603" y="1548600"/>
                  </a:moveTo>
                  <a:lnTo>
                    <a:pt x="0" y="1548600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1548600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4681225" y="7489555"/>
              <a:ext cx="180975" cy="1513205"/>
            </a:xfrm>
            <a:custGeom>
              <a:avLst/>
              <a:gdLst/>
              <a:ahLst/>
              <a:cxnLst/>
              <a:rect l="l" t="t" r="r" b="b"/>
              <a:pathLst>
                <a:path w="180975" h="1513204">
                  <a:moveTo>
                    <a:pt x="180602" y="1512712"/>
                  </a:moveTo>
                  <a:lnTo>
                    <a:pt x="0" y="151271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512712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4861828" y="7828549"/>
              <a:ext cx="180975" cy="1174115"/>
            </a:xfrm>
            <a:custGeom>
              <a:avLst/>
              <a:gdLst/>
              <a:ahLst/>
              <a:cxnLst/>
              <a:rect l="l" t="t" r="r" b="b"/>
              <a:pathLst>
                <a:path w="180975" h="1174115">
                  <a:moveTo>
                    <a:pt x="180602" y="1173718"/>
                  </a:moveTo>
                  <a:lnTo>
                    <a:pt x="0" y="117371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73718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5042431" y="7893530"/>
              <a:ext cx="180975" cy="1109345"/>
            </a:xfrm>
            <a:custGeom>
              <a:avLst/>
              <a:gdLst/>
              <a:ahLst/>
              <a:cxnLst/>
              <a:rect l="l" t="t" r="r" b="b"/>
              <a:pathLst>
                <a:path w="180975" h="1109345">
                  <a:moveTo>
                    <a:pt x="180602" y="1108737"/>
                  </a:moveTo>
                  <a:lnTo>
                    <a:pt x="0" y="110873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08737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4320020" y="8302235"/>
              <a:ext cx="180975" cy="700405"/>
            </a:xfrm>
            <a:custGeom>
              <a:avLst/>
              <a:gdLst/>
              <a:ahLst/>
              <a:cxnLst/>
              <a:rect l="l" t="t" r="r" b="b"/>
              <a:pathLst>
                <a:path w="180975" h="700404">
                  <a:moveTo>
                    <a:pt x="180602" y="700032"/>
                  </a:moveTo>
                  <a:lnTo>
                    <a:pt x="0" y="70003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700032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4500622" y="8347468"/>
              <a:ext cx="180975" cy="655320"/>
            </a:xfrm>
            <a:custGeom>
              <a:avLst/>
              <a:gdLst/>
              <a:ahLst/>
              <a:cxnLst/>
              <a:rect l="l" t="t" r="r" b="b"/>
              <a:pathLst>
                <a:path w="180975" h="655320">
                  <a:moveTo>
                    <a:pt x="180602" y="654799"/>
                  </a:moveTo>
                  <a:lnTo>
                    <a:pt x="0" y="65479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54799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4320020" y="8302235"/>
              <a:ext cx="180975" cy="700405"/>
            </a:xfrm>
            <a:custGeom>
              <a:avLst/>
              <a:gdLst/>
              <a:ahLst/>
              <a:cxnLst/>
              <a:rect l="l" t="t" r="r" b="b"/>
              <a:pathLst>
                <a:path w="180975" h="700404">
                  <a:moveTo>
                    <a:pt x="0" y="70003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700032"/>
                  </a:lnTo>
                  <a:lnTo>
                    <a:pt x="0" y="700032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4500622" y="8347468"/>
              <a:ext cx="180975" cy="655320"/>
            </a:xfrm>
            <a:custGeom>
              <a:avLst/>
              <a:gdLst/>
              <a:ahLst/>
              <a:cxnLst/>
              <a:rect l="l" t="t" r="r" b="b"/>
              <a:pathLst>
                <a:path w="180975" h="655320">
                  <a:moveTo>
                    <a:pt x="0" y="65479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54799"/>
                  </a:lnTo>
                  <a:lnTo>
                    <a:pt x="0" y="65479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4681225" y="7489555"/>
              <a:ext cx="180975" cy="1513205"/>
            </a:xfrm>
            <a:custGeom>
              <a:avLst/>
              <a:gdLst/>
              <a:ahLst/>
              <a:cxnLst/>
              <a:rect l="l" t="t" r="r" b="b"/>
              <a:pathLst>
                <a:path w="180975" h="1513204">
                  <a:moveTo>
                    <a:pt x="0" y="151271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512712"/>
                  </a:lnTo>
                  <a:lnTo>
                    <a:pt x="0" y="151271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4861828" y="7828549"/>
              <a:ext cx="180975" cy="1174115"/>
            </a:xfrm>
            <a:custGeom>
              <a:avLst/>
              <a:gdLst/>
              <a:ahLst/>
              <a:cxnLst/>
              <a:rect l="l" t="t" r="r" b="b"/>
              <a:pathLst>
                <a:path w="180975" h="1174115">
                  <a:moveTo>
                    <a:pt x="0" y="117371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73718"/>
                  </a:lnTo>
                  <a:lnTo>
                    <a:pt x="0" y="1173718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042431" y="7893530"/>
              <a:ext cx="180975" cy="1109345"/>
            </a:xfrm>
            <a:custGeom>
              <a:avLst/>
              <a:gdLst/>
              <a:ahLst/>
              <a:cxnLst/>
              <a:rect l="l" t="t" r="r" b="b"/>
              <a:pathLst>
                <a:path w="180975" h="1109345">
                  <a:moveTo>
                    <a:pt x="0" y="110873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08737"/>
                  </a:lnTo>
                  <a:lnTo>
                    <a:pt x="0" y="110873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223033" y="7249313"/>
              <a:ext cx="180975" cy="1753235"/>
            </a:xfrm>
            <a:custGeom>
              <a:avLst/>
              <a:gdLst/>
              <a:ahLst/>
              <a:cxnLst/>
              <a:rect l="l" t="t" r="r" b="b"/>
              <a:pathLst>
                <a:path w="180975" h="1753234">
                  <a:moveTo>
                    <a:pt x="0" y="175295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752954"/>
                  </a:lnTo>
                  <a:lnTo>
                    <a:pt x="0" y="175295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403636" y="7337419"/>
              <a:ext cx="180975" cy="1664970"/>
            </a:xfrm>
            <a:custGeom>
              <a:avLst/>
              <a:gdLst/>
              <a:ahLst/>
              <a:cxnLst/>
              <a:rect l="l" t="t" r="r" b="b"/>
              <a:pathLst>
                <a:path w="180975" h="1664970">
                  <a:moveTo>
                    <a:pt x="0" y="166484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664848"/>
                  </a:lnTo>
                  <a:lnTo>
                    <a:pt x="0" y="166484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584239" y="7453667"/>
              <a:ext cx="180975" cy="1548765"/>
            </a:xfrm>
            <a:custGeom>
              <a:avLst/>
              <a:gdLst/>
              <a:ahLst/>
              <a:cxnLst/>
              <a:rect l="l" t="t" r="r" b="b"/>
              <a:pathLst>
                <a:path w="180975" h="1548765">
                  <a:moveTo>
                    <a:pt x="0" y="1548600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1548600"/>
                  </a:lnTo>
                  <a:lnTo>
                    <a:pt x="0" y="154860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764842" y="6111436"/>
              <a:ext cx="180975" cy="2891155"/>
            </a:xfrm>
            <a:custGeom>
              <a:avLst/>
              <a:gdLst/>
              <a:ahLst/>
              <a:cxnLst/>
              <a:rect l="l" t="t" r="r" b="b"/>
              <a:pathLst>
                <a:path w="180975" h="2891154">
                  <a:moveTo>
                    <a:pt x="0" y="289083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890831"/>
                  </a:lnTo>
                  <a:lnTo>
                    <a:pt x="0" y="289083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945445" y="6530952"/>
              <a:ext cx="180975" cy="2471420"/>
            </a:xfrm>
            <a:custGeom>
              <a:avLst/>
              <a:gdLst/>
              <a:ahLst/>
              <a:cxnLst/>
              <a:rect l="l" t="t" r="r" b="b"/>
              <a:pathLst>
                <a:path w="180975" h="2471420">
                  <a:moveTo>
                    <a:pt x="0" y="247131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471315"/>
                  </a:lnTo>
                  <a:lnTo>
                    <a:pt x="0" y="247131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6126047" y="5923221"/>
              <a:ext cx="180975" cy="3079115"/>
            </a:xfrm>
            <a:custGeom>
              <a:avLst/>
              <a:gdLst/>
              <a:ahLst/>
              <a:cxnLst/>
              <a:rect l="l" t="t" r="r" b="b"/>
              <a:pathLst>
                <a:path w="180975" h="3079115">
                  <a:moveTo>
                    <a:pt x="0" y="3079046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3079046"/>
                  </a:lnTo>
                  <a:lnTo>
                    <a:pt x="0" y="3079046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6306651" y="6172957"/>
              <a:ext cx="180975" cy="2829560"/>
            </a:xfrm>
            <a:custGeom>
              <a:avLst/>
              <a:gdLst/>
              <a:ahLst/>
              <a:cxnLst/>
              <a:rect l="l" t="t" r="r" b="b"/>
              <a:pathLst>
                <a:path w="180975" h="2829559">
                  <a:moveTo>
                    <a:pt x="0" y="282930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829309"/>
                  </a:lnTo>
                  <a:lnTo>
                    <a:pt x="0" y="2829309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4175537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4175537" y="5727191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441032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459092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477152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4952129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13273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31333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49393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67454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85514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603574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6216350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639695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441032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459092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477152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4952129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3273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31333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49393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67454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85514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603574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6216350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639695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 txBox="1"/>
            <p:nvPr/>
          </p:nvSpPr>
          <p:spPr>
            <a:xfrm rot="18960000">
              <a:off x="4236405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18" name="object 318"/>
            <p:cNvSpPr txBox="1"/>
            <p:nvPr/>
          </p:nvSpPr>
          <p:spPr>
            <a:xfrm rot="18960000">
              <a:off x="4417008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19" name="object 319"/>
            <p:cNvSpPr txBox="1"/>
            <p:nvPr/>
          </p:nvSpPr>
          <p:spPr>
            <a:xfrm rot="18960000">
              <a:off x="4597611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0" name="object 320"/>
            <p:cNvSpPr txBox="1"/>
            <p:nvPr/>
          </p:nvSpPr>
          <p:spPr>
            <a:xfrm rot="18960000">
              <a:off x="4836067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1" name="object 321"/>
            <p:cNvSpPr txBox="1"/>
            <p:nvPr/>
          </p:nvSpPr>
          <p:spPr>
            <a:xfrm rot="18960000">
              <a:off x="5016670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2" name="object 322"/>
            <p:cNvSpPr txBox="1"/>
            <p:nvPr/>
          </p:nvSpPr>
          <p:spPr>
            <a:xfrm rot="18960000">
              <a:off x="5197273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3" name="object 323"/>
            <p:cNvSpPr txBox="1"/>
            <p:nvPr/>
          </p:nvSpPr>
          <p:spPr>
            <a:xfrm rot="18960000">
              <a:off x="5345539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4" name="object 324"/>
            <p:cNvSpPr txBox="1"/>
            <p:nvPr/>
          </p:nvSpPr>
          <p:spPr>
            <a:xfrm rot="18960000">
              <a:off x="5526142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5" name="object 325"/>
            <p:cNvSpPr txBox="1"/>
            <p:nvPr/>
          </p:nvSpPr>
          <p:spPr>
            <a:xfrm rot="18960000">
              <a:off x="5706745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6" name="object 326"/>
            <p:cNvSpPr txBox="1"/>
            <p:nvPr/>
          </p:nvSpPr>
          <p:spPr>
            <a:xfrm rot="18960000">
              <a:off x="5887347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7" name="object 327"/>
            <p:cNvSpPr txBox="1"/>
            <p:nvPr/>
          </p:nvSpPr>
          <p:spPr>
            <a:xfrm rot="18960000">
              <a:off x="6067950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8" name="object 328"/>
            <p:cNvSpPr txBox="1"/>
            <p:nvPr/>
          </p:nvSpPr>
          <p:spPr>
            <a:xfrm rot="18960000">
              <a:off x="6248553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29" name="object 329"/>
            <p:cNvSpPr txBox="1"/>
            <p:nvPr/>
          </p:nvSpPr>
          <p:spPr>
            <a:xfrm>
              <a:off x="4552626" y="9381180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30" name="object 330"/>
            <p:cNvSpPr/>
            <p:nvPr/>
          </p:nvSpPr>
          <p:spPr>
            <a:xfrm>
              <a:off x="4175537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6631736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4142752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4142752" y="85344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4142752" y="806653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4142752" y="75986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4142752" y="713079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142752" y="666292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4142752" y="619505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4142752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631736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631736" y="85344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6631736" y="806653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6631736" y="75986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6631736" y="713079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6631736" y="666292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6631736" y="619505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6631736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 txBox="1"/>
            <p:nvPr/>
          </p:nvSpPr>
          <p:spPr>
            <a:xfrm>
              <a:off x="4001394" y="8917940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49" name="object 349"/>
            <p:cNvSpPr txBox="1"/>
            <p:nvPr/>
          </p:nvSpPr>
          <p:spPr>
            <a:xfrm>
              <a:off x="3862566" y="8450072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0" name="object 350"/>
            <p:cNvSpPr txBox="1"/>
            <p:nvPr/>
          </p:nvSpPr>
          <p:spPr>
            <a:xfrm>
              <a:off x="3862566" y="7982204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1" name="object 351"/>
            <p:cNvSpPr txBox="1"/>
            <p:nvPr/>
          </p:nvSpPr>
          <p:spPr>
            <a:xfrm>
              <a:off x="3862566" y="751433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2" name="object 352"/>
            <p:cNvSpPr txBox="1"/>
            <p:nvPr/>
          </p:nvSpPr>
          <p:spPr>
            <a:xfrm>
              <a:off x="3862566" y="704646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800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3" name="object 353"/>
            <p:cNvSpPr txBox="1"/>
            <p:nvPr/>
          </p:nvSpPr>
          <p:spPr>
            <a:xfrm>
              <a:off x="3787812" y="6578600"/>
              <a:ext cx="30861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4" name="object 354"/>
            <p:cNvSpPr txBox="1"/>
            <p:nvPr/>
          </p:nvSpPr>
          <p:spPr>
            <a:xfrm>
              <a:off x="3787812" y="6110731"/>
              <a:ext cx="30861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5" name="object 355"/>
            <p:cNvSpPr txBox="1"/>
            <p:nvPr/>
          </p:nvSpPr>
          <p:spPr>
            <a:xfrm>
              <a:off x="3787812" y="5642864"/>
              <a:ext cx="30861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56" name="object 356"/>
            <p:cNvSpPr txBox="1"/>
            <p:nvPr/>
          </p:nvSpPr>
          <p:spPr>
            <a:xfrm>
              <a:off x="3586462" y="6716086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0"/>
            <a:ext cx="6284912" cy="890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92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136</Words>
  <Application>Microsoft Office PowerPoint</Application>
  <PresentationFormat>Custom</PresentationFormat>
  <Paragraphs>91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John Bailey Jones</cp:lastModifiedBy>
  <cp:revision>1</cp:revision>
  <dcterms:created xsi:type="dcterms:W3CDTF">2019-03-29T16:46:06Z</dcterms:created>
  <dcterms:modified xsi:type="dcterms:W3CDTF">2019-03-29T20:48:54Z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2018-04-23T00:00:00Z</vt:filetime>
  </property>
  <property fmtid="{D5CDD505-2E9C-101B-9397-08002B2CF9AE}" pid="3" name="LastSaved">
    <vt:filetime>2018-04-23T00:00:00Z</vt:filetime>
  </property>
</Properties>
</file>