
<file path=[Content_Types].xml><?xml version="1.0" encoding="utf-8"?>
<Types xmlns="http://schemas.openxmlformats.org/package/2006/content-types">
  <Default Extension="xml" ContentType="application/xml"/>
  <Default Extension="wav" ContentType="audio/wav"/>
  <Default Extension="bin" ContentType="application/vnd.openxmlformats-officedocument.presentationml.printerSettings"/>
  <Default Extension="png" ContentType="image/png"/>
  <Default Extension="jpeg" ContentType="image/jpe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9"/>
  </p:notesMasterIdLst>
  <p:sldIdLst>
    <p:sldId id="263" r:id="rId2"/>
    <p:sldId id="276" r:id="rId3"/>
    <p:sldId id="274" r:id="rId4"/>
    <p:sldId id="270" r:id="rId5"/>
    <p:sldId id="273" r:id="rId6"/>
    <p:sldId id="271" r:id="rId7"/>
    <p:sldId id="275" r:id="rId8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660" autoAdjust="0"/>
    <p:restoredTop sz="94727" autoAdjust="0"/>
  </p:normalViewPr>
  <p:slideViewPr>
    <p:cSldViewPr snapToGrid="0" snapToObjects="1">
      <p:cViewPr varScale="1">
        <p:scale>
          <a:sx n="88" d="100"/>
          <a:sy n="88" d="100"/>
        </p:scale>
        <p:origin x="-1368" y="-11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71" d="100"/>
        <a:sy n="171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presProps" Target="presProps.xml"/><Relationship Id="rId12" Type="http://schemas.openxmlformats.org/officeDocument/2006/relationships/viewProps" Target="viewProps.xml"/><Relationship Id="rId13" Type="http://schemas.openxmlformats.org/officeDocument/2006/relationships/theme" Target="theme/theme1.xml"/><Relationship Id="rId1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notesMaster" Target="notesMasters/notesMaster1.xml"/><Relationship Id="rId10" Type="http://schemas.openxmlformats.org/officeDocument/2006/relationships/printerSettings" Target="printerSettings/printerSettings1.bin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1BE67F1-A1A3-664A-839E-7744CCE50D84}" type="datetimeFigureOut">
              <a:rPr lang="en-US" smtClean="0"/>
              <a:t>20/09/2015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1A3125F-949F-2241-9864-D5CE19DBF86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589816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GB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596070-4AB8-414E-A08A-9567F0398432}" type="datetimeFigureOut">
              <a:rPr lang="en-US" smtClean="0"/>
              <a:t>20/09/2015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252C6F-5FFA-7A4A-BF6D-0BD3ADBFB61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236001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596070-4AB8-414E-A08A-9567F0398432}" type="datetimeFigureOut">
              <a:rPr lang="en-US" smtClean="0"/>
              <a:t>20/09/2015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252C6F-5FFA-7A4A-BF6D-0BD3ADBFB61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542613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GB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596070-4AB8-414E-A08A-9567F0398432}" type="datetimeFigureOut">
              <a:rPr lang="en-US" smtClean="0"/>
              <a:t>20/09/2015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252C6F-5FFA-7A4A-BF6D-0BD3ADBFB61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914372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596070-4AB8-414E-A08A-9567F0398432}" type="datetimeFigureOut">
              <a:rPr lang="en-US" smtClean="0"/>
              <a:t>20/09/2015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252C6F-5FFA-7A4A-BF6D-0BD3ADBFB61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581347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GB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596070-4AB8-414E-A08A-9567F0398432}" type="datetimeFigureOut">
              <a:rPr lang="en-US" smtClean="0"/>
              <a:t>20/09/2015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252C6F-5FFA-7A4A-BF6D-0BD3ADBFB61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068312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596070-4AB8-414E-A08A-9567F0398432}" type="datetimeFigureOut">
              <a:rPr lang="en-US" smtClean="0"/>
              <a:t>20/09/2015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252C6F-5FFA-7A4A-BF6D-0BD3ADBFB61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302488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596070-4AB8-414E-A08A-9567F0398432}" type="datetimeFigureOut">
              <a:rPr lang="en-US" smtClean="0"/>
              <a:t>20/09/2015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252C6F-5FFA-7A4A-BF6D-0BD3ADBFB61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489863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596070-4AB8-414E-A08A-9567F0398432}" type="datetimeFigureOut">
              <a:rPr lang="en-US" smtClean="0"/>
              <a:t>20/09/2015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252C6F-5FFA-7A4A-BF6D-0BD3ADBFB61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787599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596070-4AB8-414E-A08A-9567F0398432}" type="datetimeFigureOut">
              <a:rPr lang="en-US" smtClean="0"/>
              <a:t>20/09/2015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252C6F-5FFA-7A4A-BF6D-0BD3ADBFB61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54842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GB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596070-4AB8-414E-A08A-9567F0398432}" type="datetimeFigureOut">
              <a:rPr lang="en-US" smtClean="0"/>
              <a:t>20/09/2015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252C6F-5FFA-7A4A-BF6D-0BD3ADBFB61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89603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GB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596070-4AB8-414E-A08A-9567F0398432}" type="datetimeFigureOut">
              <a:rPr lang="en-US" smtClean="0"/>
              <a:t>20/09/2015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252C6F-5FFA-7A4A-BF6D-0BD3ADBFB61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145059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596070-4AB8-414E-A08A-9567F0398432}" type="datetimeFigureOut">
              <a:rPr lang="en-US" smtClean="0"/>
              <a:t>20/09/2015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252C6F-5FFA-7A4A-BF6D-0BD3ADBFB61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172904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4" Type="http://schemas.openxmlformats.org/officeDocument/2006/relationships/image" Target="../media/image1.png"/><Relationship Id="rId5" Type="http://schemas.openxmlformats.org/officeDocument/2006/relationships/image" Target="../media/image2.png"/><Relationship Id="rId1" Type="http://schemas.microsoft.com/office/2007/relationships/media" Target="../media/media1.wav"/><Relationship Id="rId2" Type="http://schemas.openxmlformats.org/officeDocument/2006/relationships/audio" Target="../media/media1.wav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4" Type="http://schemas.openxmlformats.org/officeDocument/2006/relationships/image" Target="../media/image3.png"/><Relationship Id="rId5" Type="http://schemas.openxmlformats.org/officeDocument/2006/relationships/image" Target="../media/image2.png"/><Relationship Id="rId1" Type="http://schemas.microsoft.com/office/2007/relationships/media" Target="../media/media2.wav"/><Relationship Id="rId2" Type="http://schemas.openxmlformats.org/officeDocument/2006/relationships/audio" Target="../media/media2.wav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4" Type="http://schemas.openxmlformats.org/officeDocument/2006/relationships/image" Target="../media/image2.png"/><Relationship Id="rId1" Type="http://schemas.microsoft.com/office/2007/relationships/media" Target="../media/media3.wav"/><Relationship Id="rId2" Type="http://schemas.openxmlformats.org/officeDocument/2006/relationships/audio" Target="../media/media3.wav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audio" Target="../media/media4.wav"/><Relationship Id="rId4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1" Type="http://schemas.openxmlformats.org/officeDocument/2006/relationships/tags" Target="../tags/tag1.xml"/><Relationship Id="rId2" Type="http://schemas.microsoft.com/office/2007/relationships/media" Target="../media/media4.wav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audio" Target="../media/media5.wav"/><Relationship Id="rId4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1" Type="http://schemas.openxmlformats.org/officeDocument/2006/relationships/tags" Target="../tags/tag2.xml"/><Relationship Id="rId2" Type="http://schemas.microsoft.com/office/2007/relationships/media" Target="../media/media5.wav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audio" Target="../media/media6.wav"/><Relationship Id="rId4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1" Type="http://schemas.openxmlformats.org/officeDocument/2006/relationships/tags" Target="../tags/tag3.xml"/><Relationship Id="rId2" Type="http://schemas.microsoft.com/office/2007/relationships/media" Target="../media/media6.wav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4" Type="http://schemas.openxmlformats.org/officeDocument/2006/relationships/image" Target="../media/image4.png"/><Relationship Id="rId5" Type="http://schemas.openxmlformats.org/officeDocument/2006/relationships/image" Target="../media/image2.png"/><Relationship Id="rId1" Type="http://schemas.microsoft.com/office/2007/relationships/media" Target="../media/media7.wav"/><Relationship Id="rId2" Type="http://schemas.openxmlformats.org/officeDocument/2006/relationships/audio" Target="../media/media7.wav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5861" y="188058"/>
            <a:ext cx="8735491" cy="1386568"/>
          </a:xfrm>
        </p:spPr>
        <p:txBody>
          <a:bodyPr>
            <a:noAutofit/>
          </a:bodyPr>
          <a:lstStyle/>
          <a:p>
            <a:r>
              <a:rPr lang="en-GB" sz="5000" b="1" cap="small" dirty="0" smtClean="0">
                <a:latin typeface="Calibri"/>
                <a:cs typeface="Calibri"/>
              </a:rPr>
              <a:t>HOW DO STUDENTS BECOME GOOD WRITERS?</a:t>
            </a:r>
            <a:endParaRPr lang="en-GB" sz="5000" b="1" cap="small" dirty="0">
              <a:latin typeface="Calibri"/>
              <a:cs typeface="Calibri"/>
            </a:endParaRPr>
          </a:p>
        </p:txBody>
      </p:sp>
      <p:grpSp>
        <p:nvGrpSpPr>
          <p:cNvPr id="7" name="Group 6"/>
          <p:cNvGrpSpPr/>
          <p:nvPr/>
        </p:nvGrpSpPr>
        <p:grpSpPr>
          <a:xfrm>
            <a:off x="2095810" y="1863226"/>
            <a:ext cx="5269865" cy="4314825"/>
            <a:chOff x="0" y="0"/>
            <a:chExt cx="5269865" cy="4314825"/>
          </a:xfrm>
        </p:grpSpPr>
        <p:pic>
          <p:nvPicPr>
            <p:cNvPr id="8" name="Content Placeholder 3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-406" b="9682"/>
            <a:stretch/>
          </p:blipFill>
          <p:spPr bwMode="auto">
            <a:xfrm>
              <a:off x="0" y="0"/>
              <a:ext cx="5269865" cy="4314825"/>
            </a:xfrm>
            <a:prstGeom prst="rect">
              <a:avLst/>
            </a:prstGeom>
            <a:ln w="9525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  <p:sp>
          <p:nvSpPr>
            <p:cNvPr id="10" name="Rectangle 9"/>
            <p:cNvSpPr/>
            <p:nvPr/>
          </p:nvSpPr>
          <p:spPr>
            <a:xfrm>
              <a:off x="0" y="114300"/>
              <a:ext cx="3429000" cy="461645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</p:grpSp>
      <p:pic>
        <p:nvPicPr>
          <p:cNvPr id="19" name="Sound 18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115300" y="58293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37960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5236"/>
    </mc:Choice>
    <mc:Fallback>
      <p:transition xmlns:p14="http://schemas.microsoft.com/office/powerpoint/2010/main" spd="slow" advTm="25236"/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9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4"/>
          <a:srcRect b="4225"/>
          <a:stretch/>
        </p:blipFill>
        <p:spPr>
          <a:xfrm>
            <a:off x="2260600" y="482010"/>
            <a:ext cx="4610100" cy="5838459"/>
          </a:xfrm>
          <a:prstGeom prst="rect">
            <a:avLst/>
          </a:prstGeom>
        </p:spPr>
      </p:pic>
      <p:pic>
        <p:nvPicPr>
          <p:cNvPr id="11" name="Sound 10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115300" y="58293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73118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4516"/>
    </mc:Choice>
    <mc:Fallback>
      <p:transition xmlns:p14="http://schemas.microsoft.com/office/powerpoint/2010/main" spd="slow" advTm="14516"/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GB" sz="5000" b="1" cap="small" dirty="0" smtClean="0"/>
              <a:t>How will our project work?</a:t>
            </a:r>
            <a:endParaRPr lang="en-GB" sz="5000" b="1" cap="small" dirty="0"/>
          </a:p>
        </p:txBody>
      </p:sp>
      <p:pic>
        <p:nvPicPr>
          <p:cNvPr id="10" name="Sound 9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115300" y="58293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93535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721"/>
    </mc:Choice>
    <mc:Fallback>
      <p:transition xmlns:p14="http://schemas.microsoft.com/office/powerpoint/2010/main" spd="slow" advTm="1721"/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50828"/>
            <a:ext cx="8229600" cy="1143000"/>
          </a:xfrm>
        </p:spPr>
        <p:txBody>
          <a:bodyPr>
            <a:normAutofit/>
          </a:bodyPr>
          <a:lstStyle/>
          <a:p>
            <a:r>
              <a:rPr lang="en-GB" sz="5000" b="1" cap="small" dirty="0" smtClean="0"/>
              <a:t>WHAT WE COLLECT</a:t>
            </a:r>
            <a:endParaRPr lang="en-GB" sz="5000" b="1" cap="small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endParaRPr lang="en-GB" dirty="0" smtClean="0"/>
          </a:p>
          <a:p>
            <a:pPr>
              <a:spcAft>
                <a:spcPts val="1200"/>
              </a:spcAft>
              <a:buFont typeface="Wingdings" charset="2"/>
              <a:buChar char="ü"/>
            </a:pPr>
            <a:r>
              <a:rPr lang="en-GB" sz="3500" dirty="0" smtClean="0"/>
              <a:t> One or two pieces of your classwork</a:t>
            </a:r>
          </a:p>
          <a:p>
            <a:pPr>
              <a:spcAft>
                <a:spcPts val="1200"/>
              </a:spcAft>
              <a:buFont typeface="Wingdings" charset="2"/>
              <a:buChar char="ü"/>
            </a:pPr>
            <a:r>
              <a:rPr lang="en-GB" sz="3500" dirty="0" smtClean="0"/>
              <a:t> A few pieces of general </a:t>
            </a:r>
            <a:r>
              <a:rPr lang="en-GB" sz="3500" dirty="0" smtClean="0"/>
              <a:t>information</a:t>
            </a:r>
            <a:endParaRPr lang="en-GB" sz="3500" dirty="0"/>
          </a:p>
          <a:p>
            <a:pPr marL="0" indent="0">
              <a:buNone/>
            </a:pPr>
            <a:endParaRPr lang="en-GB" dirty="0" smtClean="0"/>
          </a:p>
        </p:txBody>
      </p:sp>
      <p:pic>
        <p:nvPicPr>
          <p:cNvPr id="11" name="Sound 10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115300" y="5829300"/>
            <a:ext cx="812800" cy="8128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3862153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5089"/>
    </mc:Choice>
    <mc:Fallback>
      <p:transition xmlns:p14="http://schemas.microsoft.com/office/powerpoint/2010/main" spd="slow" advTm="25089"/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spcAft>
                <a:spcPts val="1200"/>
              </a:spcAft>
              <a:buNone/>
            </a:pPr>
            <a:endParaRPr lang="en-GB" dirty="0" smtClean="0"/>
          </a:p>
          <a:p>
            <a:pPr>
              <a:spcAft>
                <a:spcPts val="1200"/>
              </a:spcAft>
              <a:buFont typeface="Wingdings" charset="2"/>
              <a:buChar char="ü"/>
            </a:pPr>
            <a:r>
              <a:rPr lang="en-GB" dirty="0" smtClean="0"/>
              <a:t> Analyse </a:t>
            </a:r>
            <a:r>
              <a:rPr lang="en-GB" dirty="0" smtClean="0"/>
              <a:t>your writing along with all the other writing that we have collected</a:t>
            </a:r>
            <a:endParaRPr lang="en-GB" dirty="0" smtClean="0"/>
          </a:p>
          <a:p>
            <a:pPr>
              <a:spcAft>
                <a:spcPts val="1200"/>
              </a:spcAft>
              <a:buFont typeface="Wingdings" charset="2"/>
              <a:buChar char="ü"/>
            </a:pPr>
            <a:r>
              <a:rPr lang="en-GB" dirty="0"/>
              <a:t> </a:t>
            </a:r>
            <a:r>
              <a:rPr lang="en-GB" dirty="0" smtClean="0"/>
              <a:t>Add </a:t>
            </a:r>
            <a:r>
              <a:rPr lang="en-GB" dirty="0" smtClean="0"/>
              <a:t>special copies of your </a:t>
            </a:r>
            <a:r>
              <a:rPr lang="en-GB" dirty="0" smtClean="0"/>
              <a:t>writing to our special database of student writing</a:t>
            </a:r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457200" y="75082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5000" b="1" cap="small" dirty="0" smtClean="0"/>
              <a:t>WHAT WE DO NEXT</a:t>
            </a:r>
            <a:endParaRPr lang="en-GB" sz="5000" b="1" cap="small" dirty="0"/>
          </a:p>
        </p:txBody>
      </p:sp>
      <p:pic>
        <p:nvPicPr>
          <p:cNvPr id="14" name="Sound 13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115300" y="5829300"/>
            <a:ext cx="812800" cy="8128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8841218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3350"/>
    </mc:Choice>
    <mc:Fallback>
      <p:transition xmlns:p14="http://schemas.microsoft.com/office/powerpoint/2010/main" spd="slow" advTm="43350"/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5000" b="1" dirty="0" smtClean="0"/>
              <a:t>KEY INFORMATION</a:t>
            </a:r>
            <a:endParaRPr lang="en-GB" sz="50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Aft>
                <a:spcPts val="1200"/>
              </a:spcAft>
              <a:buFont typeface="Wingdings" charset="2"/>
              <a:buChar char="ü"/>
            </a:pPr>
            <a:r>
              <a:rPr lang="en-GB" dirty="0" smtClean="0"/>
              <a:t> We keep your writing safe</a:t>
            </a:r>
          </a:p>
          <a:p>
            <a:pPr>
              <a:spcAft>
                <a:spcPts val="1200"/>
              </a:spcAft>
              <a:buFont typeface="Wingdings" charset="2"/>
              <a:buChar char="ü"/>
            </a:pPr>
            <a:r>
              <a:rPr lang="en-GB" dirty="0" smtClean="0"/>
              <a:t> We keep your identity safe</a:t>
            </a:r>
          </a:p>
          <a:p>
            <a:pPr>
              <a:spcAft>
                <a:spcPts val="1200"/>
              </a:spcAft>
              <a:buFont typeface="Wingdings" charset="2"/>
              <a:buChar char="ü"/>
            </a:pPr>
            <a:r>
              <a:rPr lang="en-GB" dirty="0" smtClean="0"/>
              <a:t> Completely your choice</a:t>
            </a:r>
          </a:p>
          <a:p>
            <a:pPr>
              <a:spcAft>
                <a:spcPts val="1200"/>
              </a:spcAft>
              <a:buFont typeface="Wingdings" charset="2"/>
              <a:buChar char="ü"/>
            </a:pPr>
            <a:r>
              <a:rPr lang="en-GB" dirty="0" smtClean="0"/>
              <a:t> You have time to change your mind</a:t>
            </a:r>
          </a:p>
          <a:p>
            <a:pPr>
              <a:spcAft>
                <a:spcPts val="1200"/>
              </a:spcAft>
              <a:buFont typeface="Wingdings" charset="2"/>
              <a:buChar char="ü"/>
            </a:pPr>
            <a:r>
              <a:rPr lang="en-GB" dirty="0" smtClean="0"/>
              <a:t> When the project is complete, we keep your writing</a:t>
            </a:r>
            <a:endParaRPr lang="en-GB" dirty="0"/>
          </a:p>
        </p:txBody>
      </p:sp>
      <p:pic>
        <p:nvPicPr>
          <p:cNvPr id="11" name="Sound 10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115300" y="5829300"/>
            <a:ext cx="812800" cy="8128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2948851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80580"/>
    </mc:Choice>
    <mc:Fallback>
      <p:transition xmlns:p14="http://schemas.microsoft.com/office/powerpoint/2010/main" spd="slow" advTm="80580"/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2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4"/>
          <a:srcRect r="11594"/>
          <a:stretch/>
        </p:blipFill>
        <p:spPr>
          <a:xfrm>
            <a:off x="1" y="-14414"/>
            <a:ext cx="9144000" cy="6872414"/>
          </a:xfrm>
          <a:prstGeom prst="rect">
            <a:avLst/>
          </a:prstGeom>
        </p:spPr>
      </p:pic>
      <p:pic>
        <p:nvPicPr>
          <p:cNvPr id="10" name="Sound 9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115300" y="58293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63168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8131"/>
    </mc:Choice>
    <mc:Fallback>
      <p:transition xmlns:p14="http://schemas.microsoft.com/office/powerpoint/2010/main" spd="slow" advTm="8131"/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5|13.8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1|22|11.7|11.3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382</TotalTime>
  <Words>100</Words>
  <Application>Microsoft Macintosh PowerPoint</Application>
  <PresentationFormat>On-screen Show (4:3)</PresentationFormat>
  <Paragraphs>16</Paragraphs>
  <Slides>7</Slides>
  <Notes>0</Notes>
  <HiddenSlides>0</HiddenSlides>
  <MMClips>7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Office Theme</vt:lpstr>
      <vt:lpstr>HOW DO STUDENTS BECOME GOOD WRITERS?</vt:lpstr>
      <vt:lpstr>PowerPoint Presentation</vt:lpstr>
      <vt:lpstr>How will our project work?</vt:lpstr>
      <vt:lpstr>WHAT WE COLLECT</vt:lpstr>
      <vt:lpstr>PowerPoint Presentation</vt:lpstr>
      <vt:lpstr>KEY INFORMATION</vt:lpstr>
      <vt:lpstr>PowerPoint Presentation</vt:lpstr>
    </vt:vector>
  </TitlesOfParts>
  <Company>University of Exeter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Mark Brenchley</dc:creator>
  <cp:lastModifiedBy>Mark Brenchley</cp:lastModifiedBy>
  <cp:revision>46</cp:revision>
  <dcterms:created xsi:type="dcterms:W3CDTF">2015-09-18T11:48:07Z</dcterms:created>
  <dcterms:modified xsi:type="dcterms:W3CDTF">2015-09-20T17:15:33Z</dcterms:modified>
</cp:coreProperties>
</file>