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906000" type="A4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2" autoAdjust="0"/>
    <p:restoredTop sz="98514" autoAdjust="0"/>
  </p:normalViewPr>
  <p:slideViewPr>
    <p:cSldViewPr>
      <p:cViewPr>
        <p:scale>
          <a:sx n="90" d="100"/>
          <a:sy n="90" d="100"/>
        </p:scale>
        <p:origin x="-3120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EAEE6-B908-4FF4-B667-9304ED9B0495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16EB7-7CE5-4D0B-BBE4-D62E65D20D7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328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7AA52-687D-45EC-90BC-ADEA079F8C6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65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E13C4-9ABE-4AB7-89C7-E347627BA0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98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46288" y="744538"/>
            <a:ext cx="25765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Consent form</a:t>
            </a:r>
            <a:r>
              <a:rPr lang="en-GB" b="1" baseline="0" dirty="0" smtClean="0"/>
              <a:t> A</a:t>
            </a:r>
            <a:r>
              <a:rPr lang="en-GB" baseline="0" dirty="0" smtClean="0"/>
              <a:t> is for all young people who take part in the project (parent / guardian or school consent is required for their participation)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E13C4-9ABE-4AB7-89C7-E347627BA09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12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6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07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91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6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64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00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217387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3" y="2217387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16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5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4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1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4" y="2072927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71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9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E600F-F172-4C7C-AC59-C77E229E1A20}" type="datetimeFigureOut">
              <a:rPr lang="en-GB" smtClean="0"/>
              <a:pPr/>
              <a:t>11/07/2016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00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96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4068439" y="569315"/>
            <a:ext cx="4576508" cy="1102519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3200" b="1" dirty="0" smtClean="0">
                <a:solidFill>
                  <a:schemeClr val="accent6"/>
                </a:solidFill>
                <a:latin typeface="Century Gothic" panose="020B0502020202020204" pitchFamily="34" charset="0"/>
              </a:rPr>
              <a:t>Consent form C</a:t>
            </a:r>
            <a:endParaRPr lang="en-GB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04664" y="5889105"/>
            <a:ext cx="4698522" cy="4576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0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226344"/>
              </p:ext>
            </p:extLst>
          </p:nvPr>
        </p:nvGraphicFramePr>
        <p:xfrm>
          <a:off x="323080" y="999465"/>
          <a:ext cx="6036302" cy="59232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249949"/>
                <a:gridCol w="786353"/>
              </a:tblGrid>
              <a:tr h="228517">
                <a:tc>
                  <a:txBody>
                    <a:bodyPr/>
                    <a:lstStyle/>
                    <a:p>
                      <a:endParaRPr lang="en-GB" sz="2600" dirty="0">
                        <a:ln w="6350">
                          <a:solidFill>
                            <a:schemeClr val="tx1"/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34290" marR="34290" marT="66040" marB="6604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Tick each box </a:t>
                      </a:r>
                      <a:r>
                        <a:rPr lang="en-GB" sz="12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that applies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have received an information sheet for this project </a:t>
                      </a: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have asked the researcher any questions I have about the survey</a:t>
                      </a: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understand that I do not have to take part in this survey and I can stop taking part at any time.  I need to ask the researcher to delete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my </a:t>
                      </a:r>
                      <a:r>
                        <a:rPr lang="en-GB" sz="1100" b="1" baseline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data </a:t>
                      </a:r>
                      <a:r>
                        <a:rPr lang="en-GB" sz="1100" b="1" baseline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by 1</a:t>
                      </a:r>
                      <a:r>
                        <a:rPr lang="en-GB" sz="1100" b="1" baseline="300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st</a:t>
                      </a:r>
                      <a:r>
                        <a:rPr lang="en-GB" sz="1100" b="1" baseline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July 2017 (by 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emailing the researcher) </a:t>
                      </a:r>
                      <a:endParaRPr lang="en-GB" sz="11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otherwise my data will be anonymously included in the results</a:t>
                      </a:r>
                      <a:endParaRPr lang="en-GB" sz="11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understand that my name will not be used in any reports, publications or research outputs, but that the researcher will speak and write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about the research findings both here in Brazil and abroad</a:t>
                      </a:r>
                      <a:endParaRPr lang="en-GB" sz="11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understand that I can take part in this survey online or complete a paper copy</a:t>
                      </a:r>
                      <a:endParaRPr lang="en-GB" sz="11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have received information about data archiving and </a:t>
                      </a: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agree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to my data (from the survey) being anonymously archived; this means other researchers may also use this information in their research projects</a:t>
                      </a:r>
                      <a:endParaRPr lang="en-GB" sz="11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695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If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I have seen this survey online and am under the age of 18, I confirm that my school is happy for me to participate</a:t>
                      </a:r>
                      <a:endParaRPr lang="en-GB" sz="11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On completion</a:t>
                      </a:r>
                      <a:r>
                        <a:rPr lang="en-GB" sz="12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of the survey I understand that I have the opportunity to enter my personal details which will be submitted into a prize draw to win an iPad Air 2. I understand that personal details will only be used by the researchers to notify winners.</a:t>
                      </a:r>
                      <a:endParaRPr lang="en-GB" sz="12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give</a:t>
                      </a:r>
                      <a:r>
                        <a:rPr lang="en-GB" sz="12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my consent to take part in this survey</a:t>
                      </a:r>
                      <a:endParaRPr lang="en-GB" sz="12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3219" y="168468"/>
            <a:ext cx="4979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6"/>
                </a:solidFill>
                <a:latin typeface="Century Gothic" panose="020B0502020202020204" pitchFamily="34" charset="0"/>
              </a:rPr>
              <a:t>(Re)Connect the Nexus: Young Brazilians’ experiences of and learning about food-water-energy - Survey</a:t>
            </a:r>
            <a:endParaRPr lang="en-GB" sz="16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96" y="8985448"/>
            <a:ext cx="66194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*(</a:t>
            </a:r>
            <a:r>
              <a:rPr lang="en-GB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have read and understood the information leaflet and give permission for the child (named above) to </a:t>
            </a:r>
            <a:r>
              <a:rPr lang="en-GB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participate</a:t>
            </a:r>
            <a:endParaRPr lang="en-GB" sz="11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583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314</Words>
  <Application>Microsoft Office PowerPoint</Application>
  <PresentationFormat>A4 Paper (210x297 mm)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Consent form C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information: parents and carers</dc:title>
  <dc:creator>Sophie Hadfield-Hill</dc:creator>
  <cp:lastModifiedBy>Peter Kraftl</cp:lastModifiedBy>
  <cp:revision>42</cp:revision>
  <cp:lastPrinted>2014-03-18T16:35:18Z</cp:lastPrinted>
  <dcterms:created xsi:type="dcterms:W3CDTF">2014-03-14T15:04:43Z</dcterms:created>
  <dcterms:modified xsi:type="dcterms:W3CDTF">2016-07-11T13:37:43Z</dcterms:modified>
</cp:coreProperties>
</file>