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40" d="100"/>
          <a:sy n="40" d="100"/>
        </p:scale>
        <p:origin x="91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DF625-4B14-47EB-818F-57AF376B31E4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032-7728-4768-A889-349381A46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506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DF625-4B14-47EB-818F-57AF376B31E4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032-7728-4768-A889-349381A46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982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DF625-4B14-47EB-818F-57AF376B31E4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032-7728-4768-A889-349381A46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877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DF625-4B14-47EB-818F-57AF376B31E4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032-7728-4768-A889-349381A46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789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DF625-4B14-47EB-818F-57AF376B31E4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032-7728-4768-A889-349381A46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436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DF625-4B14-47EB-818F-57AF376B31E4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032-7728-4768-A889-349381A46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685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DF625-4B14-47EB-818F-57AF376B31E4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032-7728-4768-A889-349381A46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994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DF625-4B14-47EB-818F-57AF376B31E4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032-7728-4768-A889-349381A46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305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DF625-4B14-47EB-818F-57AF376B31E4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032-7728-4768-A889-349381A46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822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DF625-4B14-47EB-818F-57AF376B31E4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032-7728-4768-A889-349381A46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319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DF625-4B14-47EB-818F-57AF376B31E4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8E032-7728-4768-A889-349381A46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09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DF625-4B14-47EB-818F-57AF376B31E4}" type="datetimeFigureOut">
              <a:rPr lang="en-GB" smtClean="0"/>
              <a:t>03/10/2016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8E032-7728-4768-A889-349381A46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120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cardiffunipsych.eu.qualtrics.com/SE/?SID=SV_bxBI73CwUAQDAqh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95363" y="1398637"/>
            <a:ext cx="776306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Now, please complete this short survey</a:t>
            </a:r>
          </a:p>
          <a:p>
            <a:endParaRPr lang="en-GB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Click here to start</a:t>
            </a:r>
            <a:endParaRPr lang="en-GB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 the space bar </a:t>
            </a:r>
            <a:r>
              <a:rPr lang="en-GB" sz="2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completing the survey</a:t>
            </a:r>
            <a:endParaRPr lang="en-GB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766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C00000"/>
      </a:hlink>
      <a:folHlink>
        <a:srgbClr val="5D131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19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Magdalena</dc:creator>
  <cp:lastModifiedBy>Magdalena</cp:lastModifiedBy>
  <cp:revision>9</cp:revision>
  <dcterms:created xsi:type="dcterms:W3CDTF">2015-11-09T11:05:38Z</dcterms:created>
  <dcterms:modified xsi:type="dcterms:W3CDTF">2016-10-03T17:07:41Z</dcterms:modified>
</cp:coreProperties>
</file>