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8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1C5E-307B-464A-B5FC-EFE715429876}" type="datetimeFigureOut">
              <a:rPr lang="en-GB" smtClean="0"/>
              <a:t>17/06/2015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223BD-CBA9-4EFD-B5F5-2E13598C3F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906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1C5E-307B-464A-B5FC-EFE715429876}" type="datetimeFigureOut">
              <a:rPr lang="en-GB" smtClean="0"/>
              <a:t>17/06/2015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223BD-CBA9-4EFD-B5F5-2E13598C3F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938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1C5E-307B-464A-B5FC-EFE715429876}" type="datetimeFigureOut">
              <a:rPr lang="en-GB" smtClean="0"/>
              <a:t>17/06/2015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223BD-CBA9-4EFD-B5F5-2E13598C3F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013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1C5E-307B-464A-B5FC-EFE715429876}" type="datetimeFigureOut">
              <a:rPr lang="en-GB" smtClean="0"/>
              <a:t>17/06/2015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223BD-CBA9-4EFD-B5F5-2E13598C3F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6373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1C5E-307B-464A-B5FC-EFE715429876}" type="datetimeFigureOut">
              <a:rPr lang="en-GB" smtClean="0"/>
              <a:t>17/06/2015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223BD-CBA9-4EFD-B5F5-2E13598C3F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7483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1C5E-307B-464A-B5FC-EFE715429876}" type="datetimeFigureOut">
              <a:rPr lang="en-GB" smtClean="0"/>
              <a:t>17/06/2015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223BD-CBA9-4EFD-B5F5-2E13598C3F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3725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1C5E-307B-464A-B5FC-EFE715429876}" type="datetimeFigureOut">
              <a:rPr lang="en-GB" smtClean="0"/>
              <a:t>17/06/2015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223BD-CBA9-4EFD-B5F5-2E13598C3F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9212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1C5E-307B-464A-B5FC-EFE715429876}" type="datetimeFigureOut">
              <a:rPr lang="en-GB" smtClean="0"/>
              <a:t>17/06/2015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223BD-CBA9-4EFD-B5F5-2E13598C3F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871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1C5E-307B-464A-B5FC-EFE715429876}" type="datetimeFigureOut">
              <a:rPr lang="en-GB" smtClean="0"/>
              <a:t>17/06/2015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223BD-CBA9-4EFD-B5F5-2E13598C3F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501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1C5E-307B-464A-B5FC-EFE715429876}" type="datetimeFigureOut">
              <a:rPr lang="en-GB" smtClean="0"/>
              <a:t>17/06/2015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223BD-CBA9-4EFD-B5F5-2E13598C3F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1416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1C5E-307B-464A-B5FC-EFE715429876}" type="datetimeFigureOut">
              <a:rPr lang="en-GB" smtClean="0"/>
              <a:t>17/06/2015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223BD-CBA9-4EFD-B5F5-2E13598C3F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415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81C5E-307B-464A-B5FC-EFE715429876}" type="datetimeFigureOut">
              <a:rPr lang="en-GB" smtClean="0"/>
              <a:t>17/06/2015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223BD-CBA9-4EFD-B5F5-2E13598C3F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793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Research ethics processes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84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Video and written consent form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dirty="0"/>
              <a:t>Participant consent will be recorded on video. In addition, participants who are comfortable with a written document will have the option of filling in and signing a consent form in English. </a:t>
            </a:r>
          </a:p>
        </p:txBody>
      </p:sp>
    </p:spTree>
    <p:extLst>
      <p:ext uri="{BB962C8B-B14F-4D97-AF65-F5344CB8AC3E}">
        <p14:creationId xmlns:p14="http://schemas.microsoft.com/office/powerpoint/2010/main" val="119003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 1: Introduce the project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Aims </a:t>
            </a:r>
            <a:r>
              <a:rPr lang="en-GB" dirty="0"/>
              <a:t>of the </a:t>
            </a:r>
            <a:r>
              <a:rPr lang="en-GB" dirty="0" smtClean="0"/>
              <a:t>project: better literacy </a:t>
            </a:r>
            <a:r>
              <a:rPr lang="en-GB" dirty="0"/>
              <a:t>teaching for deaf </a:t>
            </a:r>
            <a:r>
              <a:rPr lang="en-GB" dirty="0" smtClean="0"/>
              <a:t>communities</a:t>
            </a:r>
          </a:p>
          <a:p>
            <a:r>
              <a:rPr lang="en-GB" dirty="0" smtClean="0"/>
              <a:t>Longer-term benefits </a:t>
            </a:r>
            <a:r>
              <a:rPr lang="en-GB" dirty="0"/>
              <a:t>to deaf communities </a:t>
            </a:r>
          </a:p>
          <a:p>
            <a:r>
              <a:rPr lang="en-GB" dirty="0" smtClean="0"/>
              <a:t>Direct benefits </a:t>
            </a:r>
            <a:r>
              <a:rPr lang="en-GB" dirty="0"/>
              <a:t>to participants (</a:t>
            </a:r>
            <a:r>
              <a:rPr lang="en-GB" dirty="0" smtClean="0"/>
              <a:t>in India only)</a:t>
            </a:r>
          </a:p>
          <a:p>
            <a:r>
              <a:rPr lang="en-GB" dirty="0" smtClean="0"/>
              <a:t>Introduce all partner institutions, </a:t>
            </a:r>
            <a:r>
              <a:rPr lang="en-GB" dirty="0"/>
              <a:t>and </a:t>
            </a:r>
            <a:r>
              <a:rPr lang="en-GB" dirty="0" smtClean="0"/>
              <a:t>explain </a:t>
            </a:r>
            <a:r>
              <a:rPr lang="en-GB" dirty="0"/>
              <a:t>the structure of the </a:t>
            </a:r>
            <a:r>
              <a:rPr lang="en-GB" dirty="0" smtClean="0"/>
              <a:t>project in the 4 countries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918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 2: Anonymity and confidentiality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</a:t>
            </a:r>
            <a:r>
              <a:rPr lang="en-GB" dirty="0" smtClean="0"/>
              <a:t>ull </a:t>
            </a:r>
            <a:r>
              <a:rPr lang="en-GB" dirty="0"/>
              <a:t>anonymity is impossible </a:t>
            </a:r>
            <a:r>
              <a:rPr lang="en-GB" dirty="0" smtClean="0"/>
              <a:t>with </a:t>
            </a:r>
            <a:r>
              <a:rPr lang="en-GB" dirty="0"/>
              <a:t>video </a:t>
            </a:r>
            <a:r>
              <a:rPr lang="en-GB" dirty="0" smtClean="0"/>
              <a:t>recordings</a:t>
            </a:r>
          </a:p>
          <a:p>
            <a:r>
              <a:rPr lang="en-GB" dirty="0" smtClean="0"/>
              <a:t> Videos can be shared </a:t>
            </a:r>
            <a:r>
              <a:rPr lang="en-GB" dirty="0"/>
              <a:t>outside the project </a:t>
            </a:r>
            <a:r>
              <a:rPr lang="en-GB" dirty="0" smtClean="0"/>
              <a:t>team</a:t>
            </a:r>
          </a:p>
          <a:p>
            <a:r>
              <a:rPr lang="en-GB" dirty="0" smtClean="0"/>
              <a:t>How we will store </a:t>
            </a:r>
            <a:r>
              <a:rPr lang="en-GB" dirty="0"/>
              <a:t>data </a:t>
            </a:r>
          </a:p>
          <a:p>
            <a:r>
              <a:rPr lang="en-GB" dirty="0" smtClean="0"/>
              <a:t>How we deal with </a:t>
            </a:r>
            <a:r>
              <a:rPr lang="en-GB" dirty="0"/>
              <a:t>confidentiality of information</a:t>
            </a:r>
          </a:p>
        </p:txBody>
      </p:sp>
    </p:spTree>
    <p:extLst>
      <p:ext uri="{BB962C8B-B14F-4D97-AF65-F5344CB8AC3E}">
        <p14:creationId xmlns:p14="http://schemas.microsoft.com/office/powerpoint/2010/main" val="95997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 3: Payments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Go </a:t>
            </a:r>
            <a:r>
              <a:rPr lang="en-GB" dirty="0"/>
              <a:t>through the details of payments </a:t>
            </a:r>
            <a:endParaRPr lang="en-GB" dirty="0" smtClean="0"/>
          </a:p>
          <a:p>
            <a:r>
              <a:rPr lang="en-GB" dirty="0" smtClean="0"/>
              <a:t>Use visual materials, </a:t>
            </a:r>
            <a:r>
              <a:rPr lang="en-GB" dirty="0"/>
              <a:t>e.g. a </a:t>
            </a:r>
            <a:r>
              <a:rPr lang="en-GB" dirty="0" err="1"/>
              <a:t>ppt</a:t>
            </a:r>
            <a:r>
              <a:rPr lang="en-GB" dirty="0"/>
              <a:t> </a:t>
            </a:r>
            <a:r>
              <a:rPr lang="en-GB" dirty="0" smtClean="0"/>
              <a:t>presentation</a:t>
            </a:r>
          </a:p>
          <a:p>
            <a:r>
              <a:rPr lang="en-GB" dirty="0"/>
              <a:t>I</a:t>
            </a:r>
            <a:r>
              <a:rPr lang="en-GB" dirty="0" smtClean="0"/>
              <a:t>f </a:t>
            </a:r>
            <a:r>
              <a:rPr lang="en-GB" dirty="0"/>
              <a:t>any </a:t>
            </a:r>
            <a:r>
              <a:rPr lang="en-GB" dirty="0" smtClean="0"/>
              <a:t>papers need to </a:t>
            </a:r>
            <a:r>
              <a:rPr lang="en-GB" dirty="0"/>
              <a:t>be filled in and signed, </a:t>
            </a:r>
            <a:r>
              <a:rPr lang="en-GB" dirty="0" smtClean="0"/>
              <a:t>show </a:t>
            </a:r>
            <a:r>
              <a:rPr lang="en-GB" dirty="0"/>
              <a:t>actual samples and go through the process with </a:t>
            </a:r>
            <a:r>
              <a:rPr lang="en-GB" dirty="0" smtClean="0"/>
              <a:t>participants (e.g. receipts)</a:t>
            </a:r>
          </a:p>
          <a:p>
            <a:r>
              <a:rPr lang="en-GB" dirty="0" smtClean="0"/>
              <a:t>Participation is voluntary and people can withdraw without any problem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323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Consent form part 1-3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 Invite people to ask questions</a:t>
            </a:r>
          </a:p>
          <a:p>
            <a:r>
              <a:rPr lang="en-GB" dirty="0" smtClean="0"/>
              <a:t>Record consent for </a:t>
            </a:r>
            <a:r>
              <a:rPr lang="en-GB" dirty="0"/>
              <a:t>questions 1 to 3 of the consent </a:t>
            </a:r>
            <a:r>
              <a:rPr lang="en-GB" dirty="0" smtClean="0"/>
              <a:t>form (video for all, and signing of form if people want to do it)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083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 4: Use of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</a:t>
            </a:r>
            <a:r>
              <a:rPr lang="en-GB" dirty="0" smtClean="0"/>
              <a:t>xplain </a:t>
            </a:r>
            <a:r>
              <a:rPr lang="en-GB" dirty="0"/>
              <a:t>in detail all options under section </a:t>
            </a:r>
            <a:r>
              <a:rPr lang="en-GB" dirty="0" smtClean="0"/>
              <a:t>4 of </a:t>
            </a:r>
            <a:r>
              <a:rPr lang="en-GB" dirty="0"/>
              <a:t>the consent form. </a:t>
            </a:r>
          </a:p>
          <a:p>
            <a:r>
              <a:rPr lang="en-GB" dirty="0" smtClean="0"/>
              <a:t>Show </a:t>
            </a:r>
            <a:r>
              <a:rPr lang="en-GB" dirty="0"/>
              <a:t>actual examples to participants, e.g. printed publications and PowerPoint files with embedded video, such as used academic conferences. 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388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Consent form part 4-5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Invite participants again to </a:t>
            </a:r>
            <a:r>
              <a:rPr lang="en-GB" dirty="0"/>
              <a:t>ask questions</a:t>
            </a:r>
            <a:r>
              <a:rPr lang="en-GB" dirty="0" smtClean="0"/>
              <a:t>,</a:t>
            </a:r>
          </a:p>
          <a:p>
            <a:r>
              <a:rPr lang="en-GB" dirty="0" smtClean="0"/>
              <a:t> Record consent for </a:t>
            </a:r>
            <a:r>
              <a:rPr lang="en-GB" dirty="0"/>
              <a:t>sections 4 and 5 of the consent form </a:t>
            </a:r>
            <a:r>
              <a:rPr lang="en-GB" dirty="0" smtClean="0"/>
              <a:t>(video, and written form if people want to)</a:t>
            </a:r>
          </a:p>
          <a:p>
            <a:r>
              <a:rPr lang="en-GB" dirty="0" smtClean="0"/>
              <a:t>Explain that consent options can be changed any time</a:t>
            </a:r>
          </a:p>
          <a:p>
            <a:r>
              <a:rPr lang="en-GB" dirty="0" smtClean="0"/>
              <a:t>Give copies of </a:t>
            </a:r>
            <a:r>
              <a:rPr lang="en-GB" smtClean="0"/>
              <a:t>signed forms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323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305</Words>
  <Application>Microsoft Office PowerPoint</Application>
  <PresentationFormat>Widescreen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Research ethics processes</vt:lpstr>
      <vt:lpstr>Video and written consent form</vt:lpstr>
      <vt:lpstr>Part 1: Introduce the project</vt:lpstr>
      <vt:lpstr>Part 2: Anonymity and confidentiality</vt:lpstr>
      <vt:lpstr>Part 3: Payments</vt:lpstr>
      <vt:lpstr>Consent form part 1-3</vt:lpstr>
      <vt:lpstr>Part 4: Use of data</vt:lpstr>
      <vt:lpstr>Consent form part 4-5</vt:lpstr>
    </vt:vector>
  </TitlesOfParts>
  <Company>University of Central Lancashire, PRESTON PR1 2HE UK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ethics processes</dc:title>
  <dc:creator>Ulrike</dc:creator>
  <cp:lastModifiedBy>Ulrike</cp:lastModifiedBy>
  <cp:revision>11</cp:revision>
  <dcterms:created xsi:type="dcterms:W3CDTF">2015-06-17T04:08:34Z</dcterms:created>
  <dcterms:modified xsi:type="dcterms:W3CDTF">2015-06-17T04:18:22Z</dcterms:modified>
</cp:coreProperties>
</file>